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6"/>
  </p:notesMasterIdLst>
  <p:sldIdLst>
    <p:sldId id="271" r:id="rId2"/>
    <p:sldId id="320" r:id="rId3"/>
    <p:sldId id="315" r:id="rId4"/>
    <p:sldId id="325" r:id="rId5"/>
    <p:sldId id="337" r:id="rId6"/>
    <p:sldId id="340" r:id="rId7"/>
    <p:sldId id="326" r:id="rId8"/>
    <p:sldId id="328" r:id="rId9"/>
    <p:sldId id="329" r:id="rId10"/>
    <p:sldId id="336" r:id="rId11"/>
    <p:sldId id="330" r:id="rId12"/>
    <p:sldId id="339" r:id="rId13"/>
    <p:sldId id="335" r:id="rId14"/>
    <p:sldId id="33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DD25CA9-ECF2-46D9-AB52-C15A69BF4006}">
          <p14:sldIdLst>
            <p14:sldId id="271"/>
            <p14:sldId id="320"/>
            <p14:sldId id="315"/>
            <p14:sldId id="325"/>
            <p14:sldId id="337"/>
            <p14:sldId id="340"/>
            <p14:sldId id="326"/>
            <p14:sldId id="328"/>
            <p14:sldId id="329"/>
            <p14:sldId id="336"/>
            <p14:sldId id="330"/>
            <p14:sldId id="339"/>
            <p14:sldId id="335"/>
            <p14:sldId id="334"/>
          </p14:sldIdLst>
        </p14:section>
        <p14:section name="Backup" id="{ABB059AC-7E9C-4AD2-9419-6EF1C115B6D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62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lazzi, Julia" initials="TJ" lastIdx="1" clrIdx="0">
    <p:extLst>
      <p:ext uri="{19B8F6BF-5375-455C-9EA6-DF929625EA0E}">
        <p15:presenceInfo xmlns:p15="http://schemas.microsoft.com/office/powerpoint/2012/main" userId="Tolazzi,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E"/>
    <a:srgbClr val="8BAFD9"/>
    <a:srgbClr val="BDD5ED"/>
    <a:srgbClr val="0B55A1"/>
    <a:srgbClr val="3050A5"/>
    <a:srgbClr val="A6A6A6"/>
    <a:srgbClr val="004F92"/>
    <a:srgbClr val="77B238"/>
    <a:srgbClr val="FFCC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5332" autoAdjust="0"/>
  </p:normalViewPr>
  <p:slideViewPr>
    <p:cSldViewPr snapToGrid="0" showGuides="1">
      <p:cViewPr varScale="1">
        <p:scale>
          <a:sx n="95" d="100"/>
          <a:sy n="95" d="100"/>
        </p:scale>
        <p:origin x="66" y="534"/>
      </p:cViewPr>
      <p:guideLst>
        <p:guide orient="horz" pos="709"/>
        <p:guide pos="62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5B9F4-098C-4053-A35E-3F6E28CDCF84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CB27-00FC-483F-B667-1A94803575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64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971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993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662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53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40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18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305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24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88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30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157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Angebot LEA für Kommunen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Kampagne</a:t>
            </a:r>
            <a:r>
              <a:rPr lang="de-DE" baseline="0" dirty="0" smtClean="0"/>
              <a:t> soll zur Steigerung d. </a:t>
            </a:r>
            <a:r>
              <a:rPr lang="de-DE" baseline="0" dirty="0" err="1" smtClean="0"/>
              <a:t>energet</a:t>
            </a:r>
            <a:r>
              <a:rPr lang="de-DE" baseline="0" dirty="0" smtClean="0"/>
              <a:t>. Gebäudesanierung beitragen, indem </a:t>
            </a:r>
            <a:r>
              <a:rPr lang="de-DE" baseline="0" dirty="0" err="1" smtClean="0"/>
              <a:t>Bürger:innen</a:t>
            </a:r>
            <a:r>
              <a:rPr lang="de-DE" baseline="0" dirty="0" smtClean="0"/>
              <a:t> Einstieg in komplexes Thema erleichtert wird &amp; sie zur Durchführung von Maßnahmen motiviert werden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LEA unterstützt bei Vorbereitung und Durchführung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Fokus: Erstberatungen durch </a:t>
            </a:r>
            <a:r>
              <a:rPr lang="de-DE" baseline="0" dirty="0" err="1" smtClean="0"/>
              <a:t>Energieexpert:innen</a:t>
            </a:r>
            <a:r>
              <a:rPr lang="de-DE" baseline="0" dirty="0" smtClean="0"/>
              <a:t> in ausgewähltem Quartier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Uns war wichtig, auch solche Maßnahmen im Konzept zu platzieren &amp; direkt im kommenden Jahr anzugehen, um die Sanierungsquote anzuheben, indem wir den Schritt zur Erstberatung vereinfachen, Hürden abbauen und ein schnelles Handeln ermöglichen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B27-00FC-483F-B667-1A948035753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06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252B3E5E-C6CA-9448-B2CB-9250BBEC02EB}"/>
              </a:ext>
            </a:extLst>
          </p:cNvPr>
          <p:cNvSpPr/>
          <p:nvPr userDrawn="1"/>
        </p:nvSpPr>
        <p:spPr>
          <a:xfrm>
            <a:off x="9906789" y="1148571"/>
            <a:ext cx="1832832" cy="5115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BE77F89-A826-6147-86AE-163D0AC4FCAD}"/>
              </a:ext>
            </a:extLst>
          </p:cNvPr>
          <p:cNvSpPr/>
          <p:nvPr userDrawn="1"/>
        </p:nvSpPr>
        <p:spPr>
          <a:xfrm>
            <a:off x="445940" y="1158023"/>
            <a:ext cx="9260624" cy="5511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E6FBC45-323A-BE43-832F-151BE82FA5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43" y="1158535"/>
            <a:ext cx="9243068" cy="5511379"/>
          </a:xfrm>
          <a:noFill/>
        </p:spPr>
        <p:txBody>
          <a:bodyPr wrap="none" lIns="720000" tIns="540000">
            <a:noAutofit/>
          </a:bodyPr>
          <a:lstStyle>
            <a:lvl1pPr marL="0" indent="0">
              <a:buNone/>
              <a:defRPr sz="1800" b="1">
                <a:solidFill>
                  <a:srgbClr val="A6A6A6"/>
                </a:solidFill>
              </a:defRPr>
            </a:lvl1pPr>
            <a:lvl2pPr marL="9525" indent="0">
              <a:buNone/>
              <a:tabLst/>
              <a:defRPr b="1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936625" indent="0">
              <a:buNone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936625" indent="0">
              <a:buNone/>
              <a:tabLst/>
              <a:defRPr sz="1600" b="0" i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07CCB01-EE86-5043-9D78-74E0A43C9D56}"/>
              </a:ext>
            </a:extLst>
          </p:cNvPr>
          <p:cNvSpPr txBox="1">
            <a:spLocks/>
          </p:cNvSpPr>
          <p:nvPr userDrawn="1"/>
        </p:nvSpPr>
        <p:spPr>
          <a:xfrm>
            <a:off x="445942" y="243753"/>
            <a:ext cx="9176636" cy="502586"/>
          </a:xfrm>
          <a:prstGeom prst="rect">
            <a:avLst/>
          </a:prstGeom>
          <a:solidFill>
            <a:schemeClr val="tx2">
              <a:alpha val="49526"/>
            </a:schemeClr>
          </a:solidFill>
          <a:ln w="254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E27420-A8DF-B145-9D43-2D6AB461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5" y="198426"/>
            <a:ext cx="9176636" cy="502586"/>
          </a:xfrm>
          <a:solidFill>
            <a:schemeClr val="accent2">
              <a:lumMod val="20000"/>
              <a:lumOff val="80000"/>
            </a:schemeClr>
          </a:solidFill>
          <a:ln w="25400" cap="sq">
            <a:solidFill>
              <a:schemeClr val="tx2"/>
            </a:solidFill>
            <a:miter lim="800000"/>
          </a:ln>
        </p:spPr>
        <p:txBody>
          <a:bodyPr>
            <a:normAutofit/>
          </a:bodyPr>
          <a:lstStyle>
            <a:lvl1pPr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cxnSp>
        <p:nvCxnSpPr>
          <p:cNvPr id="21" name="Gewinkelte Verbindung 20">
            <a:extLst>
              <a:ext uri="{FF2B5EF4-FFF2-40B4-BE49-F238E27FC236}">
                <a16:creationId xmlns:a16="http://schemas.microsoft.com/office/drawing/2014/main" id="{9697E882-5BE3-F64A-ACD7-657A4657BF3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744942" y="2349164"/>
            <a:ext cx="5511381" cy="3129609"/>
          </a:xfrm>
          <a:prstGeom prst="bentConnector3">
            <a:avLst>
              <a:gd name="adj1" fmla="val -2"/>
            </a:avLst>
          </a:prstGeom>
          <a:ln w="25400" cap="sq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8310D74B-FC76-264F-9DDF-4A2154BC30C2}"/>
              </a:ext>
            </a:extLst>
          </p:cNvPr>
          <p:cNvCxnSpPr>
            <a:cxnSpLocks/>
          </p:cNvCxnSpPr>
          <p:nvPr userDrawn="1"/>
        </p:nvCxnSpPr>
        <p:spPr>
          <a:xfrm>
            <a:off x="3580483" y="1158277"/>
            <a:ext cx="3062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CD22B069-467F-8F45-95FC-48FE51F8FBC0}"/>
              </a:ext>
            </a:extLst>
          </p:cNvPr>
          <p:cNvCxnSpPr>
            <a:cxnSpLocks/>
          </p:cNvCxnSpPr>
          <p:nvPr userDrawn="1"/>
        </p:nvCxnSpPr>
        <p:spPr>
          <a:xfrm>
            <a:off x="6626609" y="1158023"/>
            <a:ext cx="30624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alber Rahmen 11">
            <a:extLst>
              <a:ext uri="{FF2B5EF4-FFF2-40B4-BE49-F238E27FC236}">
                <a16:creationId xmlns:a16="http://schemas.microsoft.com/office/drawing/2014/main" id="{AB2651FD-82F1-8A42-BA69-FA3BFEEF7357}"/>
              </a:ext>
            </a:extLst>
          </p:cNvPr>
          <p:cNvSpPr/>
          <p:nvPr userDrawn="1"/>
        </p:nvSpPr>
        <p:spPr>
          <a:xfrm rot="5400000">
            <a:off x="8265461" y="2799354"/>
            <a:ext cx="5115492" cy="1832832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bg1"/>
          </a:solidFill>
          <a:ln w="25400">
            <a:solidFill>
              <a:srgbClr val="004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A9FE18-610C-234A-9548-9A766DD52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91" y="198429"/>
            <a:ext cx="1805684" cy="705743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C062B603-8B93-8C4A-8F30-7A66329CE9E3}"/>
              </a:ext>
            </a:extLst>
          </p:cNvPr>
          <p:cNvSpPr/>
          <p:nvPr userDrawn="1"/>
        </p:nvSpPr>
        <p:spPr>
          <a:xfrm>
            <a:off x="7503609" y="6273517"/>
            <a:ext cx="4332743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15C3768-4DB1-7E40-AF08-8974EB0EA27E}"/>
              </a:ext>
            </a:extLst>
          </p:cNvPr>
          <p:cNvSpPr/>
          <p:nvPr userDrawn="1"/>
        </p:nvSpPr>
        <p:spPr>
          <a:xfrm>
            <a:off x="6152923" y="6273517"/>
            <a:ext cx="5683428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895694B-45BC-AB40-BED2-2D5C918A364D}"/>
              </a:ext>
            </a:extLst>
          </p:cNvPr>
          <p:cNvSpPr/>
          <p:nvPr userDrawn="1"/>
        </p:nvSpPr>
        <p:spPr>
          <a:xfrm>
            <a:off x="6145623" y="6387073"/>
            <a:ext cx="5530357" cy="282844"/>
          </a:xfrm>
          <a:prstGeom prst="rect">
            <a:avLst/>
          </a:prstGeom>
          <a:solidFill>
            <a:schemeClr val="accent1">
              <a:alpha val="50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DB86C6E-51E8-E44C-8DDD-BC24AF613F27}"/>
              </a:ext>
            </a:extLst>
          </p:cNvPr>
          <p:cNvSpPr/>
          <p:nvPr userDrawn="1"/>
        </p:nvSpPr>
        <p:spPr>
          <a:xfrm>
            <a:off x="6196420" y="6349308"/>
            <a:ext cx="5530357" cy="282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7B8F725-0D76-8C49-A97A-B66AE637D00F}"/>
              </a:ext>
            </a:extLst>
          </p:cNvPr>
          <p:cNvSpPr/>
          <p:nvPr userDrawn="1"/>
        </p:nvSpPr>
        <p:spPr>
          <a:xfrm>
            <a:off x="10318339" y="6384383"/>
            <a:ext cx="910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7E5749A-A6F7-924A-84BF-F61C9EA44208}" type="datetimeFigureOut">
              <a:rPr lang="de-DE" sz="800" smtClean="0"/>
              <a:pPr algn="ctr"/>
              <a:t>26.09.2023</a:t>
            </a:fld>
            <a:endParaRPr sz="1800" dirty="0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EEBE44A7-88EA-1F48-99DD-1BCC26512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736" y="6347179"/>
            <a:ext cx="568541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28C3853-836E-3240-BCFB-31EF1E972E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58C9340-E648-744D-A7EF-CC7B8624C449}"/>
              </a:ext>
            </a:extLst>
          </p:cNvPr>
          <p:cNvSpPr txBox="1"/>
          <p:nvPr userDrawn="1"/>
        </p:nvSpPr>
        <p:spPr>
          <a:xfrm>
            <a:off x="11096285" y="6316388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0BE5FEE-F621-2E48-9939-99EDDD7A1164}"/>
              </a:ext>
            </a:extLst>
          </p:cNvPr>
          <p:cNvSpPr txBox="1"/>
          <p:nvPr userDrawn="1"/>
        </p:nvSpPr>
        <p:spPr>
          <a:xfrm>
            <a:off x="10258772" y="6318570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37" name="Fußzeilenplatzhalter 4">
            <a:extLst>
              <a:ext uri="{FF2B5EF4-FFF2-40B4-BE49-F238E27FC236}">
                <a16:creationId xmlns:a16="http://schemas.microsoft.com/office/drawing/2014/main" id="{96FBBD27-5293-824F-8240-669AE99F2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421" y="6343650"/>
            <a:ext cx="4142083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03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E78F02ED-36EF-B04B-88BF-1D704BA7D9F7}"/>
              </a:ext>
            </a:extLst>
          </p:cNvPr>
          <p:cNvSpPr/>
          <p:nvPr userDrawn="1"/>
        </p:nvSpPr>
        <p:spPr>
          <a:xfrm>
            <a:off x="445942" y="1157906"/>
            <a:ext cx="5573857" cy="55107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5" name="Textplatzhalter 31">
            <a:extLst>
              <a:ext uri="{FF2B5EF4-FFF2-40B4-BE49-F238E27FC236}">
                <a16:creationId xmlns:a16="http://schemas.microsoft.com/office/drawing/2014/main" id="{DC685F63-0D64-6C42-BD91-ADF18347D5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41" y="1158144"/>
            <a:ext cx="5573856" cy="5510486"/>
          </a:xfrm>
          <a:noFill/>
        </p:spPr>
        <p:txBody>
          <a:bodyPr lIns="540000" tIns="540000">
            <a:noAutofit/>
          </a:bodyPr>
          <a:lstStyle>
            <a:lvl1pPr marL="0" indent="0">
              <a:buNone/>
              <a:defRPr sz="1800" b="1">
                <a:solidFill>
                  <a:srgbClr val="A6A6A6"/>
                </a:solidFill>
              </a:defRPr>
            </a:lvl1pPr>
            <a:lvl2pPr marL="7938" indent="0">
              <a:buNone/>
              <a:tabLst/>
              <a:defRPr b="1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939800" indent="0">
              <a:buNone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939800" indent="0">
              <a:buNone/>
              <a:tabLst/>
              <a:defRPr sz="1600" b="0" i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0AB400-035E-A547-B56A-85A58AA14487}"/>
              </a:ext>
            </a:extLst>
          </p:cNvPr>
          <p:cNvSpPr/>
          <p:nvPr userDrawn="1"/>
        </p:nvSpPr>
        <p:spPr>
          <a:xfrm>
            <a:off x="6152921" y="1163526"/>
            <a:ext cx="5603659" cy="5505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6" name="Textplatzhalter 31">
            <a:extLst>
              <a:ext uri="{FF2B5EF4-FFF2-40B4-BE49-F238E27FC236}">
                <a16:creationId xmlns:a16="http://schemas.microsoft.com/office/drawing/2014/main" id="{A81582DC-6722-7A41-9688-201758967E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2921" y="1163017"/>
            <a:ext cx="5573856" cy="5110350"/>
          </a:xfrm>
          <a:noFill/>
        </p:spPr>
        <p:txBody>
          <a:bodyPr lIns="540000" tIns="540000">
            <a:noAutofit/>
          </a:bodyPr>
          <a:lstStyle>
            <a:lvl1pPr marL="0" indent="0">
              <a:buNone/>
              <a:defRPr sz="1800" b="1">
                <a:solidFill>
                  <a:srgbClr val="A6A6A6"/>
                </a:solidFill>
              </a:defRPr>
            </a:lvl1pPr>
            <a:lvl2pPr marL="7938" indent="0">
              <a:buNone/>
              <a:tabLst/>
              <a:defRPr b="1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939800" indent="0">
              <a:buNone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939800" indent="0">
              <a:buNone/>
              <a:tabLst/>
              <a:defRPr sz="1600" b="0" i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44AA91F9-50EA-AF4A-97D1-17841FC5C013}"/>
              </a:ext>
            </a:extLst>
          </p:cNvPr>
          <p:cNvSpPr txBox="1">
            <a:spLocks/>
          </p:cNvSpPr>
          <p:nvPr userDrawn="1"/>
        </p:nvSpPr>
        <p:spPr>
          <a:xfrm>
            <a:off x="445942" y="243753"/>
            <a:ext cx="9176636" cy="502586"/>
          </a:xfrm>
          <a:prstGeom prst="rect">
            <a:avLst/>
          </a:prstGeom>
          <a:solidFill>
            <a:srgbClr val="004F92">
              <a:alpha val="49526"/>
            </a:srgbClr>
          </a:solidFill>
          <a:ln w="254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sz="1600" dirty="0"/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D47935DF-C868-E34B-82B8-25FCF07F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5" y="198426"/>
            <a:ext cx="9176636" cy="502586"/>
          </a:xfrm>
          <a:solidFill>
            <a:schemeClr val="accent2">
              <a:lumMod val="20000"/>
              <a:lumOff val="80000"/>
            </a:schemeClr>
          </a:solidFill>
          <a:ln w="25400" cap="sq">
            <a:solidFill>
              <a:schemeClr val="tx2"/>
            </a:solidFill>
            <a:miter lim="800000"/>
          </a:ln>
        </p:spPr>
        <p:txBody>
          <a:bodyPr>
            <a:normAutofit/>
          </a:bodyPr>
          <a:lstStyle>
            <a:lvl1pPr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29B8900D-A17A-C04B-9E69-CC3A2B0DC145}"/>
              </a:ext>
            </a:extLst>
          </p:cNvPr>
          <p:cNvCxnSpPr>
            <a:cxnSpLocks/>
          </p:cNvCxnSpPr>
          <p:nvPr userDrawn="1"/>
        </p:nvCxnSpPr>
        <p:spPr>
          <a:xfrm flipV="1">
            <a:off x="3582848" y="1157249"/>
            <a:ext cx="2444251" cy="102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>
            <a:extLst>
              <a:ext uri="{FF2B5EF4-FFF2-40B4-BE49-F238E27FC236}">
                <a16:creationId xmlns:a16="http://schemas.microsoft.com/office/drawing/2014/main" id="{E4100445-06BF-AB4F-B88B-C942AA94958A}"/>
              </a:ext>
            </a:extLst>
          </p:cNvPr>
          <p:cNvCxnSpPr>
            <a:cxnSpLocks/>
          </p:cNvCxnSpPr>
          <p:nvPr userDrawn="1"/>
        </p:nvCxnSpPr>
        <p:spPr>
          <a:xfrm>
            <a:off x="6152921" y="1157252"/>
            <a:ext cx="2432525" cy="77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722B038F-7C56-FB41-AC40-A420713E6E37}"/>
              </a:ext>
            </a:extLst>
          </p:cNvPr>
          <p:cNvSpPr/>
          <p:nvPr userDrawn="1"/>
        </p:nvSpPr>
        <p:spPr>
          <a:xfrm>
            <a:off x="8585447" y="1158518"/>
            <a:ext cx="3154176" cy="5124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19" name="Halber Rahmen 18">
            <a:extLst>
              <a:ext uri="{FF2B5EF4-FFF2-40B4-BE49-F238E27FC236}">
                <a16:creationId xmlns:a16="http://schemas.microsoft.com/office/drawing/2014/main" id="{39779E56-D15B-1546-96B7-DA25BD5DED7E}"/>
              </a:ext>
            </a:extLst>
          </p:cNvPr>
          <p:cNvSpPr/>
          <p:nvPr userDrawn="1"/>
        </p:nvSpPr>
        <p:spPr>
          <a:xfrm rot="5400000">
            <a:off x="7607360" y="2136111"/>
            <a:ext cx="5110350" cy="315417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bg1"/>
          </a:solidFill>
          <a:ln w="25400">
            <a:solidFill>
              <a:srgbClr val="004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1"/>
              </a:solidFill>
            </a:endParaRPr>
          </a:p>
        </p:txBody>
      </p:sp>
      <p:cxnSp>
        <p:nvCxnSpPr>
          <p:cNvPr id="20" name="Gewinkelte Verbindung 19">
            <a:extLst>
              <a:ext uri="{FF2B5EF4-FFF2-40B4-BE49-F238E27FC236}">
                <a16:creationId xmlns:a16="http://schemas.microsoft.com/office/drawing/2014/main" id="{9DA37945-A37B-EA45-886E-DE52D37E2ED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744942" y="2349164"/>
            <a:ext cx="5511381" cy="3129609"/>
          </a:xfrm>
          <a:prstGeom prst="bentConnector3">
            <a:avLst>
              <a:gd name="adj1" fmla="val -2"/>
            </a:avLst>
          </a:prstGeom>
          <a:ln w="25400" cap="sq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76470742-805A-F54F-9696-5DF6417C4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91" y="198429"/>
            <a:ext cx="1805684" cy="705743"/>
          </a:xfrm>
          <a:prstGeom prst="rect">
            <a:avLst/>
          </a:prstGeom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B46ED2E4-64AA-BB49-9CBE-F3C45F036D65}"/>
              </a:ext>
            </a:extLst>
          </p:cNvPr>
          <p:cNvSpPr/>
          <p:nvPr userDrawn="1"/>
        </p:nvSpPr>
        <p:spPr>
          <a:xfrm>
            <a:off x="7503609" y="6273517"/>
            <a:ext cx="4332743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05FA23A-B2EC-C049-B72C-542CD589C691}"/>
              </a:ext>
            </a:extLst>
          </p:cNvPr>
          <p:cNvSpPr/>
          <p:nvPr userDrawn="1"/>
        </p:nvSpPr>
        <p:spPr>
          <a:xfrm>
            <a:off x="6152923" y="6273517"/>
            <a:ext cx="5683428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D57C17A-7358-5F4A-9341-49A1082CE5F7}"/>
              </a:ext>
            </a:extLst>
          </p:cNvPr>
          <p:cNvSpPr/>
          <p:nvPr userDrawn="1"/>
        </p:nvSpPr>
        <p:spPr>
          <a:xfrm>
            <a:off x="6145623" y="6387073"/>
            <a:ext cx="5530357" cy="282844"/>
          </a:xfrm>
          <a:prstGeom prst="rect">
            <a:avLst/>
          </a:prstGeom>
          <a:solidFill>
            <a:schemeClr val="accent1">
              <a:alpha val="50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7D19C2C-DE40-9043-BB0C-741ED3EB7B26}"/>
              </a:ext>
            </a:extLst>
          </p:cNvPr>
          <p:cNvSpPr/>
          <p:nvPr userDrawn="1"/>
        </p:nvSpPr>
        <p:spPr>
          <a:xfrm>
            <a:off x="6196420" y="6349308"/>
            <a:ext cx="5530357" cy="282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0" name="Foliennummernplatzhalter 5">
            <a:extLst>
              <a:ext uri="{FF2B5EF4-FFF2-40B4-BE49-F238E27FC236}">
                <a16:creationId xmlns:a16="http://schemas.microsoft.com/office/drawing/2014/main" id="{00123057-E272-FA48-9B6B-920BAFE26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736" y="6347179"/>
            <a:ext cx="568541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28C3853-836E-3240-BCFB-31EF1E972E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C336E05-6CB9-5E43-B98A-88E3ACECACE6}"/>
              </a:ext>
            </a:extLst>
          </p:cNvPr>
          <p:cNvSpPr txBox="1"/>
          <p:nvPr userDrawn="1"/>
        </p:nvSpPr>
        <p:spPr>
          <a:xfrm>
            <a:off x="11096285" y="6316388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40BD0C5-9757-7640-A630-582B42DE1E78}"/>
              </a:ext>
            </a:extLst>
          </p:cNvPr>
          <p:cNvSpPr txBox="1"/>
          <p:nvPr userDrawn="1"/>
        </p:nvSpPr>
        <p:spPr>
          <a:xfrm>
            <a:off x="10258772" y="6318570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34" name="Fußzeilenplatzhalter 4">
            <a:extLst>
              <a:ext uri="{FF2B5EF4-FFF2-40B4-BE49-F238E27FC236}">
                <a16:creationId xmlns:a16="http://schemas.microsoft.com/office/drawing/2014/main" id="{35B0A03C-CF16-4C43-95F0-59FC9751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421" y="6343650"/>
            <a:ext cx="4142083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7B8F725-0D76-8C49-A97A-B66AE637D00F}"/>
              </a:ext>
            </a:extLst>
          </p:cNvPr>
          <p:cNvSpPr/>
          <p:nvPr userDrawn="1"/>
        </p:nvSpPr>
        <p:spPr>
          <a:xfrm>
            <a:off x="10318339" y="6384383"/>
            <a:ext cx="910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7E5749A-A6F7-924A-84BF-F61C9EA44208}" type="datetimeFigureOut">
              <a:rPr lang="de-DE" sz="800" smtClean="0"/>
              <a:pPr algn="ctr"/>
              <a:t>26.09.2023</a:t>
            </a:fld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600815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>
            <a:extLst>
              <a:ext uri="{FF2B5EF4-FFF2-40B4-BE49-F238E27FC236}">
                <a16:creationId xmlns:a16="http://schemas.microsoft.com/office/drawing/2014/main" id="{65B806FF-6E5D-5A42-8034-410FE5BEE614}"/>
              </a:ext>
            </a:extLst>
          </p:cNvPr>
          <p:cNvSpPr/>
          <p:nvPr userDrawn="1"/>
        </p:nvSpPr>
        <p:spPr>
          <a:xfrm>
            <a:off x="6140200" y="1158021"/>
            <a:ext cx="5603659" cy="799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6" name="Textplatzhalter 31">
            <a:extLst>
              <a:ext uri="{FF2B5EF4-FFF2-40B4-BE49-F238E27FC236}">
                <a16:creationId xmlns:a16="http://schemas.microsoft.com/office/drawing/2014/main" id="{1FEC1A31-2C0A-6443-A49C-BC8400528F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2921" y="1170524"/>
            <a:ext cx="5573856" cy="781773"/>
          </a:xfrm>
          <a:noFill/>
        </p:spPr>
        <p:txBody>
          <a:bodyPr lIns="540000" tIns="180000" anchor="ctr" anchorCtr="0">
            <a:noAutofit/>
          </a:bodyPr>
          <a:lstStyle>
            <a:lvl1pPr marL="0" indent="0">
              <a:buNone/>
              <a:defRPr sz="1800" b="0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b="1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D6AA7861-9222-C449-9B1E-27107EEDEFF9}"/>
              </a:ext>
            </a:extLst>
          </p:cNvPr>
          <p:cNvSpPr/>
          <p:nvPr userDrawn="1"/>
        </p:nvSpPr>
        <p:spPr>
          <a:xfrm>
            <a:off x="471341" y="1152644"/>
            <a:ext cx="5560715" cy="799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4" name="Textplatzhalter 31">
            <a:extLst>
              <a:ext uri="{FF2B5EF4-FFF2-40B4-BE49-F238E27FC236}">
                <a16:creationId xmlns:a16="http://schemas.microsoft.com/office/drawing/2014/main" id="{CDEB3A16-3AE6-5B43-9C6D-07C9E1E41E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085" y="1170526"/>
            <a:ext cx="5560712" cy="781773"/>
          </a:xfrm>
          <a:noFill/>
        </p:spPr>
        <p:txBody>
          <a:bodyPr lIns="540000" tIns="180000" anchor="ctr" anchorCtr="0">
            <a:noAutofit/>
          </a:bodyPr>
          <a:lstStyle>
            <a:lvl1pPr marL="0" indent="0">
              <a:buNone/>
              <a:defRPr sz="1800" b="0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b="1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 b="0" i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888A577-27F7-8142-B9F4-9EAE7E7A8436}"/>
              </a:ext>
            </a:extLst>
          </p:cNvPr>
          <p:cNvSpPr/>
          <p:nvPr userDrawn="1"/>
        </p:nvSpPr>
        <p:spPr>
          <a:xfrm>
            <a:off x="6152921" y="2077927"/>
            <a:ext cx="5603659" cy="45968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3AD559B-B46A-584C-AB4E-34D664F862DF}"/>
              </a:ext>
            </a:extLst>
          </p:cNvPr>
          <p:cNvSpPr/>
          <p:nvPr userDrawn="1"/>
        </p:nvSpPr>
        <p:spPr>
          <a:xfrm>
            <a:off x="445942" y="2072309"/>
            <a:ext cx="5573857" cy="4597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7" name="Textplatzhalter 31">
            <a:extLst>
              <a:ext uri="{FF2B5EF4-FFF2-40B4-BE49-F238E27FC236}">
                <a16:creationId xmlns:a16="http://schemas.microsoft.com/office/drawing/2014/main" id="{81242913-7302-9043-A19B-63EF5E19D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41" y="2072548"/>
            <a:ext cx="5573856" cy="4597365"/>
          </a:xfrm>
          <a:noFill/>
        </p:spPr>
        <p:txBody>
          <a:bodyPr lIns="540000" tIns="540000">
            <a:noAutofit/>
          </a:bodyPr>
          <a:lstStyle>
            <a:lvl1pPr marL="0" indent="0">
              <a:buNone/>
              <a:defRPr sz="1800" b="1">
                <a:solidFill>
                  <a:srgbClr val="A6A6A6"/>
                </a:solidFill>
              </a:defRPr>
            </a:lvl1pPr>
            <a:lvl2pPr marL="7938" indent="0">
              <a:buNone/>
              <a:tabLst/>
              <a:defRPr b="1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939800" indent="0">
              <a:buNone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939800" indent="0">
              <a:buNone/>
              <a:tabLst/>
              <a:defRPr sz="1600" b="0" i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4CA207DB-7C02-9341-8E85-A66694C22C77}"/>
              </a:ext>
            </a:extLst>
          </p:cNvPr>
          <p:cNvSpPr txBox="1">
            <a:spLocks/>
          </p:cNvSpPr>
          <p:nvPr userDrawn="1"/>
        </p:nvSpPr>
        <p:spPr>
          <a:xfrm>
            <a:off x="445942" y="243753"/>
            <a:ext cx="9176636" cy="502586"/>
          </a:xfrm>
          <a:prstGeom prst="rect">
            <a:avLst/>
          </a:prstGeom>
          <a:solidFill>
            <a:srgbClr val="004F92">
              <a:alpha val="49526"/>
            </a:srgbClr>
          </a:solidFill>
          <a:ln w="254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sz="1600" dirty="0"/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0FAF0514-9B63-5242-AC2E-3C1B0B3A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5" y="198426"/>
            <a:ext cx="9176636" cy="502586"/>
          </a:xfrm>
          <a:solidFill>
            <a:schemeClr val="accent2">
              <a:lumMod val="20000"/>
              <a:lumOff val="80000"/>
            </a:schemeClr>
          </a:solidFill>
          <a:ln w="25400" cap="sq">
            <a:solidFill>
              <a:srgbClr val="004F92"/>
            </a:solidFill>
            <a:miter lim="800000"/>
          </a:ln>
        </p:spPr>
        <p:txBody>
          <a:bodyPr>
            <a:normAutofit/>
          </a:bodyPr>
          <a:lstStyle>
            <a:lvl1pPr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3884E97F-E342-0A46-8DB4-22F7B96D6F11}"/>
              </a:ext>
            </a:extLst>
          </p:cNvPr>
          <p:cNvCxnSpPr>
            <a:cxnSpLocks/>
          </p:cNvCxnSpPr>
          <p:nvPr userDrawn="1"/>
        </p:nvCxnSpPr>
        <p:spPr>
          <a:xfrm>
            <a:off x="3575547" y="1158277"/>
            <a:ext cx="245650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93A187A2-4A06-4746-A525-91931BF0C363}"/>
              </a:ext>
            </a:extLst>
          </p:cNvPr>
          <p:cNvCxnSpPr>
            <a:cxnSpLocks/>
          </p:cNvCxnSpPr>
          <p:nvPr userDrawn="1"/>
        </p:nvCxnSpPr>
        <p:spPr>
          <a:xfrm>
            <a:off x="6152921" y="1158024"/>
            <a:ext cx="2444248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platzhalter 31">
            <a:extLst>
              <a:ext uri="{FF2B5EF4-FFF2-40B4-BE49-F238E27FC236}">
                <a16:creationId xmlns:a16="http://schemas.microsoft.com/office/drawing/2014/main" id="{A5F4ADCF-644C-EE4B-86A8-698A309E6D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2921" y="2077421"/>
            <a:ext cx="5573856" cy="4597365"/>
          </a:xfrm>
          <a:noFill/>
        </p:spPr>
        <p:txBody>
          <a:bodyPr lIns="540000" tIns="540000">
            <a:noAutofit/>
          </a:bodyPr>
          <a:lstStyle>
            <a:lvl1pPr marL="0" indent="0">
              <a:buNone/>
              <a:defRPr sz="1800" b="1">
                <a:solidFill>
                  <a:srgbClr val="A6A6A6"/>
                </a:solidFill>
              </a:defRPr>
            </a:lvl1pPr>
            <a:lvl2pPr marL="7938" indent="0">
              <a:buNone/>
              <a:tabLst/>
              <a:defRPr b="1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939800" indent="0">
              <a:buNone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939800" indent="0">
              <a:buNone/>
              <a:tabLst/>
              <a:defRPr sz="1600" b="0" i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A1EE98BF-157F-4A4E-8FFE-239AD8FE3892}"/>
              </a:ext>
            </a:extLst>
          </p:cNvPr>
          <p:cNvCxnSpPr>
            <a:cxnSpLocks/>
          </p:cNvCxnSpPr>
          <p:nvPr userDrawn="1"/>
        </p:nvCxnSpPr>
        <p:spPr>
          <a:xfrm>
            <a:off x="448028" y="2072312"/>
            <a:ext cx="0" cy="459709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B3F893C4-712B-774C-9F11-A0BDFB178676}"/>
              </a:ext>
            </a:extLst>
          </p:cNvPr>
          <p:cNvCxnSpPr>
            <a:cxnSpLocks/>
          </p:cNvCxnSpPr>
          <p:nvPr userDrawn="1"/>
        </p:nvCxnSpPr>
        <p:spPr>
          <a:xfrm>
            <a:off x="11733676" y="2072312"/>
            <a:ext cx="0" cy="419454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2F93E12E-D908-F842-8DEA-C0FF412D32A2}"/>
              </a:ext>
            </a:extLst>
          </p:cNvPr>
          <p:cNvSpPr/>
          <p:nvPr userDrawn="1"/>
        </p:nvSpPr>
        <p:spPr>
          <a:xfrm>
            <a:off x="8585447" y="1158516"/>
            <a:ext cx="3154176" cy="801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8" name="Halber Rahmen 27">
            <a:extLst>
              <a:ext uri="{FF2B5EF4-FFF2-40B4-BE49-F238E27FC236}">
                <a16:creationId xmlns:a16="http://schemas.microsoft.com/office/drawing/2014/main" id="{6DA41286-B3B1-6E4A-AF8B-4AC5EC67C539}"/>
              </a:ext>
            </a:extLst>
          </p:cNvPr>
          <p:cNvSpPr/>
          <p:nvPr userDrawn="1"/>
        </p:nvSpPr>
        <p:spPr>
          <a:xfrm rot="5400000">
            <a:off x="9762712" y="-19239"/>
            <a:ext cx="799649" cy="315417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bg1"/>
          </a:solidFill>
          <a:ln w="25400">
            <a:solidFill>
              <a:srgbClr val="004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1"/>
              </a:solidFill>
            </a:endParaRPr>
          </a:p>
        </p:txBody>
      </p:sp>
      <p:cxnSp>
        <p:nvCxnSpPr>
          <p:cNvPr id="24" name="Gewinkelte Verbindung 23">
            <a:extLst>
              <a:ext uri="{FF2B5EF4-FFF2-40B4-BE49-F238E27FC236}">
                <a16:creationId xmlns:a16="http://schemas.microsoft.com/office/drawing/2014/main" id="{A699F3CF-E0F6-B349-96AF-7C76BD2D6C3B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459085" y="1158278"/>
            <a:ext cx="3116467" cy="794016"/>
          </a:xfrm>
          <a:prstGeom prst="bentConnector3">
            <a:avLst>
              <a:gd name="adj1" fmla="val 100167"/>
            </a:avLst>
          </a:prstGeom>
          <a:ln w="25400" cap="sq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FBBD09D8-0B71-F940-8FB7-0DCE646EE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91" y="198429"/>
            <a:ext cx="1805684" cy="705743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id="{2FBDDAA1-D192-4A49-9CE4-C61464A8D80C}"/>
              </a:ext>
            </a:extLst>
          </p:cNvPr>
          <p:cNvSpPr/>
          <p:nvPr userDrawn="1"/>
        </p:nvSpPr>
        <p:spPr>
          <a:xfrm>
            <a:off x="7503609" y="6273517"/>
            <a:ext cx="4332743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08213DB-78A0-6E46-981A-F964D0DAE698}"/>
              </a:ext>
            </a:extLst>
          </p:cNvPr>
          <p:cNvSpPr/>
          <p:nvPr userDrawn="1"/>
        </p:nvSpPr>
        <p:spPr>
          <a:xfrm>
            <a:off x="6152923" y="6273517"/>
            <a:ext cx="5683428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07D9BBC-3C2F-C44B-8D41-7C048BC4F25C}"/>
              </a:ext>
            </a:extLst>
          </p:cNvPr>
          <p:cNvSpPr/>
          <p:nvPr userDrawn="1"/>
        </p:nvSpPr>
        <p:spPr>
          <a:xfrm>
            <a:off x="6145623" y="6387073"/>
            <a:ext cx="5530357" cy="282844"/>
          </a:xfrm>
          <a:prstGeom prst="rect">
            <a:avLst/>
          </a:prstGeom>
          <a:solidFill>
            <a:schemeClr val="accent1">
              <a:alpha val="50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B575514E-4574-9C41-81C5-956C34EE157C}"/>
              </a:ext>
            </a:extLst>
          </p:cNvPr>
          <p:cNvSpPr/>
          <p:nvPr userDrawn="1"/>
        </p:nvSpPr>
        <p:spPr>
          <a:xfrm>
            <a:off x="6196420" y="6349308"/>
            <a:ext cx="5530357" cy="282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1" name="Foliennummernplatzhalter 5">
            <a:extLst>
              <a:ext uri="{FF2B5EF4-FFF2-40B4-BE49-F238E27FC236}">
                <a16:creationId xmlns:a16="http://schemas.microsoft.com/office/drawing/2014/main" id="{0D75D2DE-BAA8-664C-8F40-BE9515680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736" y="6347179"/>
            <a:ext cx="568541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28C3853-836E-3240-BCFB-31EF1E972E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A2751E6-8570-7348-B597-DE7661CB0D16}"/>
              </a:ext>
            </a:extLst>
          </p:cNvPr>
          <p:cNvSpPr txBox="1"/>
          <p:nvPr userDrawn="1"/>
        </p:nvSpPr>
        <p:spPr>
          <a:xfrm>
            <a:off x="11096285" y="6316388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1667D7EE-9404-BE40-8C1F-FC53AA1E1C22}"/>
              </a:ext>
            </a:extLst>
          </p:cNvPr>
          <p:cNvSpPr txBox="1"/>
          <p:nvPr userDrawn="1"/>
        </p:nvSpPr>
        <p:spPr>
          <a:xfrm>
            <a:off x="10258772" y="6318570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58" name="Fußzeilenplatzhalter 4">
            <a:extLst>
              <a:ext uri="{FF2B5EF4-FFF2-40B4-BE49-F238E27FC236}">
                <a16:creationId xmlns:a16="http://schemas.microsoft.com/office/drawing/2014/main" id="{F0F6E409-9860-9D4A-96D6-A894E4439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421" y="6343650"/>
            <a:ext cx="4142083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7B8F725-0D76-8C49-A97A-B66AE637D00F}"/>
              </a:ext>
            </a:extLst>
          </p:cNvPr>
          <p:cNvSpPr/>
          <p:nvPr userDrawn="1"/>
        </p:nvSpPr>
        <p:spPr>
          <a:xfrm>
            <a:off x="10318339" y="6384383"/>
            <a:ext cx="910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7E5749A-A6F7-924A-84BF-F61C9EA44208}" type="datetimeFigureOut">
              <a:rPr lang="de-DE" sz="800" smtClean="0"/>
              <a:pPr algn="ctr"/>
              <a:t>26.09.2023</a:t>
            </a:fld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2976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E78F02ED-36EF-B04B-88BF-1D704BA7D9F7}"/>
              </a:ext>
            </a:extLst>
          </p:cNvPr>
          <p:cNvSpPr/>
          <p:nvPr userDrawn="1"/>
        </p:nvSpPr>
        <p:spPr>
          <a:xfrm>
            <a:off x="445942" y="1157906"/>
            <a:ext cx="5573857" cy="55107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5" name="Textplatzhalter 31">
            <a:extLst>
              <a:ext uri="{FF2B5EF4-FFF2-40B4-BE49-F238E27FC236}">
                <a16:creationId xmlns:a16="http://schemas.microsoft.com/office/drawing/2014/main" id="{DC685F63-0D64-6C42-BD91-ADF18347D5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41" y="1158144"/>
            <a:ext cx="5573856" cy="5510486"/>
          </a:xfrm>
          <a:noFill/>
        </p:spPr>
        <p:txBody>
          <a:bodyPr lIns="540000" tIns="540000">
            <a:noAutofit/>
          </a:bodyPr>
          <a:lstStyle>
            <a:lvl1pPr marL="0" indent="0">
              <a:buNone/>
              <a:defRPr sz="1800" b="1">
                <a:solidFill>
                  <a:srgbClr val="A6A6A6"/>
                </a:solidFill>
              </a:defRPr>
            </a:lvl1pPr>
            <a:lvl2pPr marL="7938" indent="0">
              <a:buNone/>
              <a:tabLst/>
              <a:defRPr b="1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939800" indent="0">
              <a:buNone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939800" indent="0">
              <a:buNone/>
              <a:tabLst/>
              <a:defRPr sz="1600" b="0" i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0AB400-035E-A547-B56A-85A58AA14487}"/>
              </a:ext>
            </a:extLst>
          </p:cNvPr>
          <p:cNvSpPr/>
          <p:nvPr userDrawn="1"/>
        </p:nvSpPr>
        <p:spPr>
          <a:xfrm>
            <a:off x="6152921" y="1163526"/>
            <a:ext cx="5603659" cy="5505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D857EAF-8AD9-2843-886B-0D23136AE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3150" y="1165036"/>
            <a:ext cx="5573183" cy="5102979"/>
          </a:xfrm>
        </p:spPr>
        <p:txBody>
          <a:bodyPr lIns="540000" tIns="540000"/>
          <a:lstStyle>
            <a:lvl1pPr marL="0" indent="0">
              <a:buNone/>
              <a:defRPr sz="200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dirty="0"/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44AA91F9-50EA-AF4A-97D1-17841FC5C013}"/>
              </a:ext>
            </a:extLst>
          </p:cNvPr>
          <p:cNvSpPr txBox="1">
            <a:spLocks/>
          </p:cNvSpPr>
          <p:nvPr userDrawn="1"/>
        </p:nvSpPr>
        <p:spPr>
          <a:xfrm>
            <a:off x="445942" y="243753"/>
            <a:ext cx="9176636" cy="502586"/>
          </a:xfrm>
          <a:prstGeom prst="rect">
            <a:avLst/>
          </a:prstGeom>
          <a:solidFill>
            <a:srgbClr val="004F92">
              <a:alpha val="49526"/>
            </a:srgbClr>
          </a:solidFill>
          <a:ln w="254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sz="1600" dirty="0"/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D47935DF-C868-E34B-82B8-25FCF07F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5" y="198426"/>
            <a:ext cx="9176636" cy="502586"/>
          </a:xfrm>
          <a:solidFill>
            <a:schemeClr val="accent2">
              <a:lumMod val="20000"/>
              <a:lumOff val="80000"/>
            </a:schemeClr>
          </a:solidFill>
          <a:ln w="25400" cap="sq">
            <a:solidFill>
              <a:schemeClr val="accent1"/>
            </a:solidFill>
            <a:miter lim="800000"/>
          </a:ln>
        </p:spPr>
        <p:txBody>
          <a:bodyPr>
            <a:normAutofit/>
          </a:bodyPr>
          <a:lstStyle>
            <a:lvl1pPr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cxnSp>
        <p:nvCxnSpPr>
          <p:cNvPr id="53" name="Gewinkelte Verbindung 52">
            <a:extLst>
              <a:ext uri="{FF2B5EF4-FFF2-40B4-BE49-F238E27FC236}">
                <a16:creationId xmlns:a16="http://schemas.microsoft.com/office/drawing/2014/main" id="{E0E24681-2FE6-CD4E-9D1E-57BDF16A33D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739299" y="2349164"/>
            <a:ext cx="5511381" cy="3129609"/>
          </a:xfrm>
          <a:prstGeom prst="bentConnector3">
            <a:avLst>
              <a:gd name="adj1" fmla="val -2"/>
            </a:avLst>
          </a:prstGeom>
          <a:ln w="25400" cap="sq">
            <a:solidFill>
              <a:srgbClr val="77B23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29B8900D-A17A-C04B-9E69-CC3A2B0DC145}"/>
              </a:ext>
            </a:extLst>
          </p:cNvPr>
          <p:cNvCxnSpPr>
            <a:cxnSpLocks/>
          </p:cNvCxnSpPr>
          <p:nvPr userDrawn="1"/>
        </p:nvCxnSpPr>
        <p:spPr>
          <a:xfrm flipV="1">
            <a:off x="3582848" y="1157249"/>
            <a:ext cx="2444251" cy="1028"/>
          </a:xfrm>
          <a:prstGeom prst="line">
            <a:avLst/>
          </a:prstGeom>
          <a:ln w="25400">
            <a:solidFill>
              <a:srgbClr val="DD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>
            <a:extLst>
              <a:ext uri="{FF2B5EF4-FFF2-40B4-BE49-F238E27FC236}">
                <a16:creationId xmlns:a16="http://schemas.microsoft.com/office/drawing/2014/main" id="{E4100445-06BF-AB4F-B88B-C942AA94958A}"/>
              </a:ext>
            </a:extLst>
          </p:cNvPr>
          <p:cNvCxnSpPr>
            <a:cxnSpLocks/>
          </p:cNvCxnSpPr>
          <p:nvPr userDrawn="1"/>
        </p:nvCxnSpPr>
        <p:spPr>
          <a:xfrm>
            <a:off x="6152921" y="1157252"/>
            <a:ext cx="2432525" cy="773"/>
          </a:xfrm>
          <a:prstGeom prst="line">
            <a:avLst/>
          </a:prstGeom>
          <a:ln w="254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722B038F-7C56-FB41-AC40-A420713E6E37}"/>
              </a:ext>
            </a:extLst>
          </p:cNvPr>
          <p:cNvSpPr/>
          <p:nvPr userDrawn="1"/>
        </p:nvSpPr>
        <p:spPr>
          <a:xfrm>
            <a:off x="8585447" y="1158515"/>
            <a:ext cx="3154176" cy="5128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19" name="Halber Rahmen 18">
            <a:extLst>
              <a:ext uri="{FF2B5EF4-FFF2-40B4-BE49-F238E27FC236}">
                <a16:creationId xmlns:a16="http://schemas.microsoft.com/office/drawing/2014/main" id="{39779E56-D15B-1546-96B7-DA25BD5DED7E}"/>
              </a:ext>
            </a:extLst>
          </p:cNvPr>
          <p:cNvSpPr/>
          <p:nvPr userDrawn="1"/>
        </p:nvSpPr>
        <p:spPr>
          <a:xfrm rot="5400000">
            <a:off x="7605304" y="2138167"/>
            <a:ext cx="5114462" cy="315417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bg1"/>
          </a:solidFill>
          <a:ln w="25400">
            <a:solidFill>
              <a:srgbClr val="004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1"/>
              </a:solidFill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091C793-2508-DD43-A74C-5918FA0E1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91" y="198429"/>
            <a:ext cx="1805684" cy="705743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B1469938-45BD-5D43-8C13-729BE9E26F1B}"/>
              </a:ext>
            </a:extLst>
          </p:cNvPr>
          <p:cNvSpPr/>
          <p:nvPr userDrawn="1"/>
        </p:nvSpPr>
        <p:spPr>
          <a:xfrm>
            <a:off x="7503609" y="6273517"/>
            <a:ext cx="4332743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68248A5-3001-4145-A086-CEF7C01C9FAA}"/>
              </a:ext>
            </a:extLst>
          </p:cNvPr>
          <p:cNvSpPr/>
          <p:nvPr userDrawn="1"/>
        </p:nvSpPr>
        <p:spPr>
          <a:xfrm>
            <a:off x="6152923" y="6273517"/>
            <a:ext cx="5683428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1BBD281A-67D8-4545-B129-F93F2F98A769}"/>
              </a:ext>
            </a:extLst>
          </p:cNvPr>
          <p:cNvSpPr/>
          <p:nvPr userDrawn="1"/>
        </p:nvSpPr>
        <p:spPr>
          <a:xfrm>
            <a:off x="6145623" y="6387073"/>
            <a:ext cx="5530357" cy="282844"/>
          </a:xfrm>
          <a:prstGeom prst="rect">
            <a:avLst/>
          </a:prstGeom>
          <a:solidFill>
            <a:schemeClr val="accent1">
              <a:alpha val="50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71BD4CE-5109-E844-9F87-078FF2F86D99}"/>
              </a:ext>
            </a:extLst>
          </p:cNvPr>
          <p:cNvSpPr/>
          <p:nvPr userDrawn="1"/>
        </p:nvSpPr>
        <p:spPr>
          <a:xfrm>
            <a:off x="6196420" y="6349308"/>
            <a:ext cx="5530357" cy="282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7" name="Foliennummernplatzhalter 5">
            <a:extLst>
              <a:ext uri="{FF2B5EF4-FFF2-40B4-BE49-F238E27FC236}">
                <a16:creationId xmlns:a16="http://schemas.microsoft.com/office/drawing/2014/main" id="{43A528A3-EE10-1F43-B3B5-CFD4C9D9C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736" y="6347179"/>
            <a:ext cx="568541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28C3853-836E-3240-BCFB-31EF1E972E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0FBBDF3-8F86-FA45-9192-64D10236CF1C}"/>
              </a:ext>
            </a:extLst>
          </p:cNvPr>
          <p:cNvSpPr txBox="1"/>
          <p:nvPr userDrawn="1"/>
        </p:nvSpPr>
        <p:spPr>
          <a:xfrm>
            <a:off x="11096285" y="6316388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B47A74F-EDE3-0A47-AF66-61F379F07F44}"/>
              </a:ext>
            </a:extLst>
          </p:cNvPr>
          <p:cNvSpPr txBox="1"/>
          <p:nvPr userDrawn="1"/>
        </p:nvSpPr>
        <p:spPr>
          <a:xfrm>
            <a:off x="10258772" y="6318570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42" name="Fußzeilenplatzhalter 4">
            <a:extLst>
              <a:ext uri="{FF2B5EF4-FFF2-40B4-BE49-F238E27FC236}">
                <a16:creationId xmlns:a16="http://schemas.microsoft.com/office/drawing/2014/main" id="{8C66064C-C476-7D40-A2E1-357F424BE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421" y="6343650"/>
            <a:ext cx="4142083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7B8F725-0D76-8C49-A97A-B66AE637D00F}"/>
              </a:ext>
            </a:extLst>
          </p:cNvPr>
          <p:cNvSpPr/>
          <p:nvPr userDrawn="1"/>
        </p:nvSpPr>
        <p:spPr>
          <a:xfrm>
            <a:off x="10318339" y="6384383"/>
            <a:ext cx="910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7E5749A-A6F7-924A-84BF-F61C9EA44208}" type="datetimeFigureOut">
              <a:rPr lang="de-DE" sz="800" smtClean="0"/>
              <a:pPr algn="ctr"/>
              <a:t>26.09.2023</a:t>
            </a:fld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490141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29BBAF2D-CCD3-4D49-9D23-CD0DCECD5215}"/>
              </a:ext>
            </a:extLst>
          </p:cNvPr>
          <p:cNvSpPr/>
          <p:nvPr userDrawn="1"/>
        </p:nvSpPr>
        <p:spPr>
          <a:xfrm>
            <a:off x="6152513" y="3736272"/>
            <a:ext cx="5603659" cy="29326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ABC69D79-9B37-C744-AC17-0093F79CAF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3150" y="3736272"/>
            <a:ext cx="5573183" cy="2538793"/>
          </a:xfrm>
        </p:spPr>
        <p:txBody>
          <a:bodyPr lIns="540000" tIns="540000"/>
          <a:lstStyle>
            <a:lvl1pPr marL="0" indent="0">
              <a:buNone/>
              <a:defRPr sz="200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3B6B477-AF17-EE49-A3D1-E203195D9522}"/>
              </a:ext>
            </a:extLst>
          </p:cNvPr>
          <p:cNvSpPr/>
          <p:nvPr userDrawn="1"/>
        </p:nvSpPr>
        <p:spPr>
          <a:xfrm>
            <a:off x="6152921" y="1163526"/>
            <a:ext cx="5603659" cy="2449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C8482D36-2586-B244-A6D6-87C3E73EF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3150" y="1160272"/>
            <a:ext cx="5573183" cy="2455857"/>
          </a:xfrm>
        </p:spPr>
        <p:txBody>
          <a:bodyPr lIns="540000" tIns="540000"/>
          <a:lstStyle>
            <a:lvl1pPr marL="0" indent="0">
              <a:buNone/>
              <a:defRPr sz="200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3AD559B-B46A-584C-AB4E-34D664F862DF}"/>
              </a:ext>
            </a:extLst>
          </p:cNvPr>
          <p:cNvSpPr/>
          <p:nvPr userDrawn="1"/>
        </p:nvSpPr>
        <p:spPr>
          <a:xfrm>
            <a:off x="445942" y="1158021"/>
            <a:ext cx="5573857" cy="5511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7" name="Textplatzhalter 31">
            <a:extLst>
              <a:ext uri="{FF2B5EF4-FFF2-40B4-BE49-F238E27FC236}">
                <a16:creationId xmlns:a16="http://schemas.microsoft.com/office/drawing/2014/main" id="{81242913-7302-9043-A19B-63EF5E19D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41" y="1158021"/>
            <a:ext cx="5573856" cy="5510916"/>
          </a:xfrm>
          <a:noFill/>
        </p:spPr>
        <p:txBody>
          <a:bodyPr wrap="square" lIns="540000" tIns="540000">
            <a:normAutofit/>
          </a:bodyPr>
          <a:lstStyle>
            <a:lvl1pPr marL="0" indent="0">
              <a:buNone/>
              <a:defRPr sz="1800" b="1">
                <a:solidFill>
                  <a:srgbClr val="A6A6A6"/>
                </a:solidFill>
              </a:defRPr>
            </a:lvl1pPr>
            <a:lvl2pPr marL="7938" indent="0">
              <a:buNone/>
              <a:tabLst/>
              <a:defRPr b="1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939800" indent="0">
              <a:buNone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939800" indent="0">
              <a:buNone/>
              <a:tabLst/>
              <a:defRPr sz="1600" b="0" i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5517C74-CDB9-7B44-9933-57BC489F1F74}"/>
              </a:ext>
            </a:extLst>
          </p:cNvPr>
          <p:cNvSpPr/>
          <p:nvPr userDrawn="1"/>
        </p:nvSpPr>
        <p:spPr>
          <a:xfrm>
            <a:off x="9706566" y="243753"/>
            <a:ext cx="2037292" cy="91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4CA207DB-7C02-9341-8E85-A66694C22C77}"/>
              </a:ext>
            </a:extLst>
          </p:cNvPr>
          <p:cNvSpPr txBox="1">
            <a:spLocks/>
          </p:cNvSpPr>
          <p:nvPr userDrawn="1"/>
        </p:nvSpPr>
        <p:spPr>
          <a:xfrm>
            <a:off x="445942" y="243753"/>
            <a:ext cx="9176636" cy="502586"/>
          </a:xfrm>
          <a:prstGeom prst="rect">
            <a:avLst/>
          </a:prstGeom>
          <a:solidFill>
            <a:schemeClr val="tx2">
              <a:alpha val="49526"/>
            </a:schemeClr>
          </a:solidFill>
          <a:ln w="254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sz="1600" dirty="0"/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0FAF0514-9B63-5242-AC2E-3C1B0B3A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5" y="198426"/>
            <a:ext cx="9176636" cy="502586"/>
          </a:xfrm>
          <a:solidFill>
            <a:schemeClr val="accent2">
              <a:lumMod val="20000"/>
              <a:lumOff val="80000"/>
            </a:schemeClr>
          </a:solidFill>
          <a:ln w="25400" cap="sq">
            <a:solidFill>
              <a:schemeClr val="accent1"/>
            </a:solidFill>
            <a:miter lim="800000"/>
          </a:ln>
        </p:spPr>
        <p:txBody>
          <a:bodyPr>
            <a:normAutofit/>
          </a:bodyPr>
          <a:lstStyle>
            <a:lvl1pPr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3884E97F-E342-0A46-8DB4-22F7B96D6F11}"/>
              </a:ext>
            </a:extLst>
          </p:cNvPr>
          <p:cNvCxnSpPr>
            <a:cxnSpLocks/>
          </p:cNvCxnSpPr>
          <p:nvPr userDrawn="1"/>
        </p:nvCxnSpPr>
        <p:spPr>
          <a:xfrm>
            <a:off x="3575548" y="1158277"/>
            <a:ext cx="2469651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93A187A2-4A06-4746-A525-91931BF0C363}"/>
              </a:ext>
            </a:extLst>
          </p:cNvPr>
          <p:cNvCxnSpPr>
            <a:cxnSpLocks/>
          </p:cNvCxnSpPr>
          <p:nvPr userDrawn="1"/>
        </p:nvCxnSpPr>
        <p:spPr>
          <a:xfrm>
            <a:off x="6152921" y="1158024"/>
            <a:ext cx="2444248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05C1DFCE-60C3-1545-A553-410EEC2253EA}"/>
              </a:ext>
            </a:extLst>
          </p:cNvPr>
          <p:cNvCxnSpPr>
            <a:cxnSpLocks/>
          </p:cNvCxnSpPr>
          <p:nvPr userDrawn="1"/>
        </p:nvCxnSpPr>
        <p:spPr>
          <a:xfrm>
            <a:off x="11735619" y="3736720"/>
            <a:ext cx="0" cy="2572275"/>
          </a:xfrm>
          <a:prstGeom prst="line">
            <a:avLst/>
          </a:prstGeom>
          <a:ln w="25400">
            <a:solidFill>
              <a:srgbClr val="004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6636CF8E-6B2E-9B46-A399-72E47BE6C99C}"/>
              </a:ext>
            </a:extLst>
          </p:cNvPr>
          <p:cNvSpPr/>
          <p:nvPr userDrawn="1"/>
        </p:nvSpPr>
        <p:spPr>
          <a:xfrm>
            <a:off x="8585447" y="1158518"/>
            <a:ext cx="3154176" cy="2456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3" name="Halber Rahmen 32">
            <a:extLst>
              <a:ext uri="{FF2B5EF4-FFF2-40B4-BE49-F238E27FC236}">
                <a16:creationId xmlns:a16="http://schemas.microsoft.com/office/drawing/2014/main" id="{E5FE2055-1444-3042-83FB-7A420E865F1C}"/>
              </a:ext>
            </a:extLst>
          </p:cNvPr>
          <p:cNvSpPr/>
          <p:nvPr userDrawn="1"/>
        </p:nvSpPr>
        <p:spPr>
          <a:xfrm rot="5400000">
            <a:off x="8937725" y="805747"/>
            <a:ext cx="2449620" cy="315417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bg1"/>
          </a:solidFill>
          <a:ln w="25400">
            <a:solidFill>
              <a:srgbClr val="004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1"/>
              </a:solidFill>
            </a:endParaRPr>
          </a:p>
        </p:txBody>
      </p:sp>
      <p:cxnSp>
        <p:nvCxnSpPr>
          <p:cNvPr id="24" name="Gewinkelte Verbindung 23">
            <a:extLst>
              <a:ext uri="{FF2B5EF4-FFF2-40B4-BE49-F238E27FC236}">
                <a16:creationId xmlns:a16="http://schemas.microsoft.com/office/drawing/2014/main" id="{375DEFDB-FFCE-6A4D-B288-F86FE4D62CD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739299" y="2349164"/>
            <a:ext cx="5511381" cy="3129609"/>
          </a:xfrm>
          <a:prstGeom prst="bentConnector3">
            <a:avLst>
              <a:gd name="adj1" fmla="val -2"/>
            </a:avLst>
          </a:prstGeom>
          <a:ln w="25400" cap="sq">
            <a:solidFill>
              <a:srgbClr val="77B23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>
            <a:extLst>
              <a:ext uri="{FF2B5EF4-FFF2-40B4-BE49-F238E27FC236}">
                <a16:creationId xmlns:a16="http://schemas.microsoft.com/office/drawing/2014/main" id="{0D89EE3D-C06C-B943-AEDA-BEBD241DB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91" y="198429"/>
            <a:ext cx="1805684" cy="705743"/>
          </a:xfrm>
          <a:prstGeom prst="rect">
            <a:avLst/>
          </a:prstGeom>
        </p:spPr>
      </p:pic>
      <p:sp>
        <p:nvSpPr>
          <p:cNvPr id="45" name="Rechteck 44">
            <a:extLst>
              <a:ext uri="{FF2B5EF4-FFF2-40B4-BE49-F238E27FC236}">
                <a16:creationId xmlns:a16="http://schemas.microsoft.com/office/drawing/2014/main" id="{BF949700-5BE3-0848-BC6E-456C23B30057}"/>
              </a:ext>
            </a:extLst>
          </p:cNvPr>
          <p:cNvSpPr/>
          <p:nvPr userDrawn="1"/>
        </p:nvSpPr>
        <p:spPr>
          <a:xfrm>
            <a:off x="7503609" y="6273517"/>
            <a:ext cx="4332743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58FB1964-B5D6-D641-A01F-B83C5C6831D7}"/>
              </a:ext>
            </a:extLst>
          </p:cNvPr>
          <p:cNvSpPr/>
          <p:nvPr userDrawn="1"/>
        </p:nvSpPr>
        <p:spPr>
          <a:xfrm>
            <a:off x="6152923" y="6273517"/>
            <a:ext cx="5683428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59B6DD36-ED0E-034A-A462-876C387EA4A6}"/>
              </a:ext>
            </a:extLst>
          </p:cNvPr>
          <p:cNvSpPr/>
          <p:nvPr userDrawn="1"/>
        </p:nvSpPr>
        <p:spPr>
          <a:xfrm>
            <a:off x="6145623" y="6387073"/>
            <a:ext cx="5530357" cy="282844"/>
          </a:xfrm>
          <a:prstGeom prst="rect">
            <a:avLst/>
          </a:prstGeom>
          <a:solidFill>
            <a:schemeClr val="accent1">
              <a:alpha val="50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0FDB6EDA-0348-8047-9BC2-BF4A0FA4ECF3}"/>
              </a:ext>
            </a:extLst>
          </p:cNvPr>
          <p:cNvSpPr/>
          <p:nvPr userDrawn="1"/>
        </p:nvSpPr>
        <p:spPr>
          <a:xfrm>
            <a:off x="6196420" y="6349308"/>
            <a:ext cx="5530357" cy="282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21C37119-4A6E-1645-A43E-E69CDDE0C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736" y="6347179"/>
            <a:ext cx="568541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28C3853-836E-3240-BCFB-31EF1E972E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3D88ECF7-9031-8B4F-B261-AA58D131C9D8}"/>
              </a:ext>
            </a:extLst>
          </p:cNvPr>
          <p:cNvSpPr txBox="1"/>
          <p:nvPr userDrawn="1"/>
        </p:nvSpPr>
        <p:spPr>
          <a:xfrm>
            <a:off x="11096285" y="6316388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FB821ECD-0D0D-9D4F-B88E-9D5E51CBA436}"/>
              </a:ext>
            </a:extLst>
          </p:cNvPr>
          <p:cNvSpPr txBox="1"/>
          <p:nvPr userDrawn="1"/>
        </p:nvSpPr>
        <p:spPr>
          <a:xfrm>
            <a:off x="10258772" y="6318570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55" name="Fußzeilenplatzhalter 4">
            <a:extLst>
              <a:ext uri="{FF2B5EF4-FFF2-40B4-BE49-F238E27FC236}">
                <a16:creationId xmlns:a16="http://schemas.microsoft.com/office/drawing/2014/main" id="{735097AC-3FA9-5E48-A37A-9107633A2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421" y="6343650"/>
            <a:ext cx="4142083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7B8F725-0D76-8C49-A97A-B66AE637D00F}"/>
              </a:ext>
            </a:extLst>
          </p:cNvPr>
          <p:cNvSpPr/>
          <p:nvPr userDrawn="1"/>
        </p:nvSpPr>
        <p:spPr>
          <a:xfrm>
            <a:off x="10318339" y="6384383"/>
            <a:ext cx="910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7E5749A-A6F7-924A-84BF-F61C9EA44208}" type="datetimeFigureOut">
              <a:rPr lang="de-DE" sz="800" smtClean="0"/>
              <a:pPr algn="ctr"/>
              <a:t>26.09.2023</a:t>
            </a:fld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78609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EAC63438-829D-494D-B56B-412E238DE549}"/>
              </a:ext>
            </a:extLst>
          </p:cNvPr>
          <p:cNvSpPr/>
          <p:nvPr userDrawn="1"/>
        </p:nvSpPr>
        <p:spPr>
          <a:xfrm>
            <a:off x="445942" y="1157906"/>
            <a:ext cx="5573857" cy="55107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9" name="Textplatzhalter 31">
            <a:extLst>
              <a:ext uri="{FF2B5EF4-FFF2-40B4-BE49-F238E27FC236}">
                <a16:creationId xmlns:a16="http://schemas.microsoft.com/office/drawing/2014/main" id="{81D2FE5B-41D3-8E4F-8F83-7CB56F465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41" y="1158144"/>
            <a:ext cx="5573856" cy="5510486"/>
          </a:xfrm>
          <a:noFill/>
        </p:spPr>
        <p:txBody>
          <a:bodyPr lIns="540000" tIns="540000">
            <a:noAutofit/>
          </a:bodyPr>
          <a:lstStyle>
            <a:lvl1pPr marL="0" indent="0">
              <a:buNone/>
              <a:defRPr sz="1800" b="1">
                <a:solidFill>
                  <a:srgbClr val="A6A6A6"/>
                </a:solidFill>
              </a:defRPr>
            </a:lvl1pPr>
            <a:lvl2pPr marL="7938" indent="0">
              <a:buNone/>
              <a:tabLst/>
              <a:defRPr b="1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939800" indent="0">
              <a:buNone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939800" indent="0">
              <a:buNone/>
              <a:tabLst/>
              <a:defRPr sz="1600" b="0" i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AEB30DE-8B84-6D43-8B8A-B254F6407330}"/>
              </a:ext>
            </a:extLst>
          </p:cNvPr>
          <p:cNvSpPr/>
          <p:nvPr userDrawn="1"/>
        </p:nvSpPr>
        <p:spPr>
          <a:xfrm>
            <a:off x="6152921" y="1163526"/>
            <a:ext cx="5603659" cy="5505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C8B31F61-4B88-AB42-BD08-CA91DDF1092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53148" y="1157227"/>
            <a:ext cx="5602816" cy="5111150"/>
          </a:xfrm>
        </p:spPr>
        <p:txBody>
          <a:bodyPr lIns="540000" tIns="540000"/>
          <a:lstStyle>
            <a:lvl1pPr marL="0" indent="0">
              <a:buNone/>
              <a:defRPr sz="200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Diagramm durch Klicken auf Symbol hinzufügen</a:t>
            </a:r>
            <a:endParaRPr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D61BCB1-90A7-7C4A-8E42-F50754926929}"/>
              </a:ext>
            </a:extLst>
          </p:cNvPr>
          <p:cNvSpPr txBox="1">
            <a:spLocks/>
          </p:cNvSpPr>
          <p:nvPr userDrawn="1"/>
        </p:nvSpPr>
        <p:spPr>
          <a:xfrm>
            <a:off x="445942" y="243753"/>
            <a:ext cx="9176636" cy="502586"/>
          </a:xfrm>
          <a:prstGeom prst="rect">
            <a:avLst/>
          </a:prstGeom>
          <a:solidFill>
            <a:srgbClr val="004F92">
              <a:alpha val="49526"/>
            </a:srgbClr>
          </a:solidFill>
          <a:ln w="254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sz="1600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44C32081-8428-764C-AAC0-9E58C6A9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5" y="198426"/>
            <a:ext cx="9176636" cy="502586"/>
          </a:xfrm>
          <a:solidFill>
            <a:schemeClr val="accent2">
              <a:lumMod val="20000"/>
              <a:lumOff val="80000"/>
            </a:schemeClr>
          </a:solidFill>
          <a:ln w="25400" cap="sq">
            <a:solidFill>
              <a:schemeClr val="accent1"/>
            </a:solidFill>
            <a:miter lim="800000"/>
          </a:ln>
        </p:spPr>
        <p:txBody>
          <a:bodyPr>
            <a:normAutofit/>
          </a:bodyPr>
          <a:lstStyle>
            <a:lvl1pPr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77FFD0FA-11FF-2342-99D6-98455606390D}"/>
              </a:ext>
            </a:extLst>
          </p:cNvPr>
          <p:cNvCxnSpPr>
            <a:cxnSpLocks/>
          </p:cNvCxnSpPr>
          <p:nvPr userDrawn="1"/>
        </p:nvCxnSpPr>
        <p:spPr>
          <a:xfrm flipV="1">
            <a:off x="3582848" y="1157249"/>
            <a:ext cx="2444251" cy="102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C28C088B-64A4-D84C-9389-1AD401B1A5E2}"/>
              </a:ext>
            </a:extLst>
          </p:cNvPr>
          <p:cNvCxnSpPr>
            <a:cxnSpLocks/>
          </p:cNvCxnSpPr>
          <p:nvPr userDrawn="1"/>
        </p:nvCxnSpPr>
        <p:spPr>
          <a:xfrm>
            <a:off x="6152921" y="1157252"/>
            <a:ext cx="2432525" cy="773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F49AEFE7-E079-D34F-8148-0BE07B439786}"/>
              </a:ext>
            </a:extLst>
          </p:cNvPr>
          <p:cNvSpPr/>
          <p:nvPr userDrawn="1"/>
        </p:nvSpPr>
        <p:spPr>
          <a:xfrm>
            <a:off x="8585447" y="1158515"/>
            <a:ext cx="3154176" cy="5124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44" name="Halber Rahmen 43">
            <a:extLst>
              <a:ext uri="{FF2B5EF4-FFF2-40B4-BE49-F238E27FC236}">
                <a16:creationId xmlns:a16="http://schemas.microsoft.com/office/drawing/2014/main" id="{F1DE4763-940F-344B-804A-5F59A2DDD5A2}"/>
              </a:ext>
            </a:extLst>
          </p:cNvPr>
          <p:cNvSpPr/>
          <p:nvPr userDrawn="1"/>
        </p:nvSpPr>
        <p:spPr>
          <a:xfrm rot="5400000">
            <a:off x="7607360" y="2136112"/>
            <a:ext cx="5110353" cy="315417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bg1"/>
          </a:solidFill>
          <a:ln w="25400">
            <a:solidFill>
              <a:srgbClr val="004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1"/>
              </a:solidFill>
            </a:endParaRPr>
          </a:p>
        </p:txBody>
      </p:sp>
      <p:cxnSp>
        <p:nvCxnSpPr>
          <p:cNvPr id="23" name="Gewinkelte Verbindung 22">
            <a:extLst>
              <a:ext uri="{FF2B5EF4-FFF2-40B4-BE49-F238E27FC236}">
                <a16:creationId xmlns:a16="http://schemas.microsoft.com/office/drawing/2014/main" id="{13DF4CC2-A19D-AA4B-AE21-D7D859A440F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739299" y="2349164"/>
            <a:ext cx="5511381" cy="3129609"/>
          </a:xfrm>
          <a:prstGeom prst="bentConnector3">
            <a:avLst>
              <a:gd name="adj1" fmla="val -2"/>
            </a:avLst>
          </a:prstGeom>
          <a:ln w="25400" cap="sq">
            <a:solidFill>
              <a:srgbClr val="77B23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04E145F5-1C15-B34D-8520-3EAB223CF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91" y="198429"/>
            <a:ext cx="1805684" cy="705743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BC4BD91B-CDB9-A048-B349-4930C38AD522}"/>
              </a:ext>
            </a:extLst>
          </p:cNvPr>
          <p:cNvSpPr/>
          <p:nvPr userDrawn="1"/>
        </p:nvSpPr>
        <p:spPr>
          <a:xfrm>
            <a:off x="7503609" y="6273517"/>
            <a:ext cx="4332743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AF4671A-66B9-B549-97C5-95F7F80F9183}"/>
              </a:ext>
            </a:extLst>
          </p:cNvPr>
          <p:cNvSpPr/>
          <p:nvPr userDrawn="1"/>
        </p:nvSpPr>
        <p:spPr>
          <a:xfrm>
            <a:off x="6152923" y="6273517"/>
            <a:ext cx="5683428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3F56141-E1A7-3F40-9676-3652BA242C9B}"/>
              </a:ext>
            </a:extLst>
          </p:cNvPr>
          <p:cNvSpPr/>
          <p:nvPr userDrawn="1"/>
        </p:nvSpPr>
        <p:spPr>
          <a:xfrm>
            <a:off x="6145623" y="6387073"/>
            <a:ext cx="5530357" cy="282844"/>
          </a:xfrm>
          <a:prstGeom prst="rect">
            <a:avLst/>
          </a:prstGeom>
          <a:solidFill>
            <a:schemeClr val="accent1">
              <a:alpha val="50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895B63AE-278D-1142-A7FB-9DEEF8DA8C86}"/>
              </a:ext>
            </a:extLst>
          </p:cNvPr>
          <p:cNvSpPr/>
          <p:nvPr userDrawn="1"/>
        </p:nvSpPr>
        <p:spPr>
          <a:xfrm>
            <a:off x="6196420" y="6349308"/>
            <a:ext cx="5530357" cy="282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9" name="Foliennummernplatzhalter 5">
            <a:extLst>
              <a:ext uri="{FF2B5EF4-FFF2-40B4-BE49-F238E27FC236}">
                <a16:creationId xmlns:a16="http://schemas.microsoft.com/office/drawing/2014/main" id="{82012A51-8B1B-C046-B474-FED0445CC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736" y="6347179"/>
            <a:ext cx="568541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28C3853-836E-3240-BCFB-31EF1E972E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1D51DE2-BB3A-8648-877B-7992C1519107}"/>
              </a:ext>
            </a:extLst>
          </p:cNvPr>
          <p:cNvSpPr txBox="1"/>
          <p:nvPr userDrawn="1"/>
        </p:nvSpPr>
        <p:spPr>
          <a:xfrm>
            <a:off x="11096285" y="6316388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9F292B7-D473-1644-887F-68F8BFA512F3}"/>
              </a:ext>
            </a:extLst>
          </p:cNvPr>
          <p:cNvSpPr txBox="1"/>
          <p:nvPr userDrawn="1"/>
        </p:nvSpPr>
        <p:spPr>
          <a:xfrm>
            <a:off x="10258772" y="6318570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45" name="Fußzeilenplatzhalter 4">
            <a:extLst>
              <a:ext uri="{FF2B5EF4-FFF2-40B4-BE49-F238E27FC236}">
                <a16:creationId xmlns:a16="http://schemas.microsoft.com/office/drawing/2014/main" id="{D878EB45-D618-9144-8C09-BBEFC6001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421" y="6343650"/>
            <a:ext cx="4142083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7B8F725-0D76-8C49-A97A-B66AE637D00F}"/>
              </a:ext>
            </a:extLst>
          </p:cNvPr>
          <p:cNvSpPr/>
          <p:nvPr userDrawn="1"/>
        </p:nvSpPr>
        <p:spPr>
          <a:xfrm>
            <a:off x="10318339" y="6384383"/>
            <a:ext cx="910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7E5749A-A6F7-924A-84BF-F61C9EA44208}" type="datetimeFigureOut">
              <a:rPr lang="de-DE" sz="800" smtClean="0"/>
              <a:pPr algn="ctr"/>
              <a:t>26.09.2023</a:t>
            </a:fld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701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zwei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EA0A87A8-B9FD-194F-9A98-9FC340077481}"/>
              </a:ext>
            </a:extLst>
          </p:cNvPr>
          <p:cNvSpPr/>
          <p:nvPr userDrawn="1"/>
        </p:nvSpPr>
        <p:spPr>
          <a:xfrm>
            <a:off x="6152513" y="3736272"/>
            <a:ext cx="5603659" cy="2932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6" name="Diagrammplatzhalter 2">
            <a:extLst>
              <a:ext uri="{FF2B5EF4-FFF2-40B4-BE49-F238E27FC236}">
                <a16:creationId xmlns:a16="http://schemas.microsoft.com/office/drawing/2014/main" id="{5B572667-44EA-904F-8584-E668B201C89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52514" y="3734792"/>
            <a:ext cx="5573183" cy="2540278"/>
          </a:xfrm>
        </p:spPr>
        <p:txBody>
          <a:bodyPr lIns="540000" tIns="540000"/>
          <a:lstStyle>
            <a:lvl1pPr marL="0" indent="0">
              <a:buNone/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Diagramm durch Klicken auf Symbol hinzufügen</a:t>
            </a:r>
            <a:endParaRPr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05FFEA8-FD6E-724B-9B54-E97CD53F493D}"/>
              </a:ext>
            </a:extLst>
          </p:cNvPr>
          <p:cNvSpPr/>
          <p:nvPr userDrawn="1"/>
        </p:nvSpPr>
        <p:spPr>
          <a:xfrm>
            <a:off x="6152921" y="1163526"/>
            <a:ext cx="5603659" cy="2449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7C080152-1358-6448-B491-77EBD56B0C3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53150" y="1156936"/>
            <a:ext cx="5573183" cy="2451100"/>
          </a:xfrm>
        </p:spPr>
        <p:txBody>
          <a:bodyPr lIns="540000" tIns="540000"/>
          <a:lstStyle>
            <a:lvl1pPr marL="0" indent="0">
              <a:buNone/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Diagramm durch Klicken auf Symbol hinzufügen</a:t>
            </a:r>
            <a:endParaRPr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C81D4BF-6D46-1B43-AB82-4591FACB9332}"/>
              </a:ext>
            </a:extLst>
          </p:cNvPr>
          <p:cNvSpPr/>
          <p:nvPr userDrawn="1"/>
        </p:nvSpPr>
        <p:spPr>
          <a:xfrm>
            <a:off x="445942" y="1158021"/>
            <a:ext cx="5573857" cy="5511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C4739FF2-B5D1-234C-9533-42FA4321A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941" y="1158021"/>
            <a:ext cx="5573856" cy="5510916"/>
          </a:xfrm>
          <a:noFill/>
        </p:spPr>
        <p:txBody>
          <a:bodyPr wrap="square" lIns="540000" tIns="540000">
            <a:normAutofit/>
          </a:bodyPr>
          <a:lstStyle>
            <a:lvl1pPr marL="0" indent="0">
              <a:buNone/>
              <a:defRPr sz="1800" b="1">
                <a:solidFill>
                  <a:srgbClr val="A6A6A6"/>
                </a:solidFill>
              </a:defRPr>
            </a:lvl1pPr>
            <a:lvl2pPr marL="7938" indent="0">
              <a:buNone/>
              <a:tabLst/>
              <a:defRPr b="1" i="0">
                <a:solidFill>
                  <a:srgbClr val="004F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939800" indent="0">
              <a:buNone/>
              <a:tabLst/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939800" indent="0">
              <a:buNone/>
              <a:tabLst/>
              <a:defRPr sz="1600" b="0" i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91BD324-F472-AE45-87CE-567DC3F2A134}"/>
              </a:ext>
            </a:extLst>
          </p:cNvPr>
          <p:cNvSpPr/>
          <p:nvPr userDrawn="1"/>
        </p:nvSpPr>
        <p:spPr>
          <a:xfrm>
            <a:off x="9706566" y="243753"/>
            <a:ext cx="2037292" cy="91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118FE990-BE5F-AC49-8656-7B8EED8BA81F}"/>
              </a:ext>
            </a:extLst>
          </p:cNvPr>
          <p:cNvSpPr txBox="1">
            <a:spLocks/>
          </p:cNvSpPr>
          <p:nvPr userDrawn="1"/>
        </p:nvSpPr>
        <p:spPr>
          <a:xfrm>
            <a:off x="445942" y="243753"/>
            <a:ext cx="9176636" cy="502586"/>
          </a:xfrm>
          <a:prstGeom prst="rect">
            <a:avLst/>
          </a:prstGeom>
          <a:solidFill>
            <a:srgbClr val="004F92">
              <a:alpha val="49526"/>
            </a:srgbClr>
          </a:solidFill>
          <a:ln w="254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sz="1600" dirty="0"/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86EDC98F-665A-C046-91F4-4D29324C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5" y="198426"/>
            <a:ext cx="9176636" cy="502586"/>
          </a:xfrm>
          <a:solidFill>
            <a:schemeClr val="accent2">
              <a:lumMod val="20000"/>
              <a:lumOff val="80000"/>
            </a:schemeClr>
          </a:solidFill>
          <a:ln w="25400" cap="sq">
            <a:solidFill>
              <a:schemeClr val="accent1">
                <a:alpha val="99000"/>
              </a:schemeClr>
            </a:solidFill>
            <a:miter lim="800000"/>
          </a:ln>
        </p:spPr>
        <p:txBody>
          <a:bodyPr>
            <a:normAutofit/>
          </a:bodyPr>
          <a:lstStyle>
            <a:lvl1pPr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92FCDFD5-EBAF-D44D-8FB0-141ED5FD0D8C}"/>
              </a:ext>
            </a:extLst>
          </p:cNvPr>
          <p:cNvCxnSpPr>
            <a:cxnSpLocks/>
          </p:cNvCxnSpPr>
          <p:nvPr userDrawn="1"/>
        </p:nvCxnSpPr>
        <p:spPr>
          <a:xfrm>
            <a:off x="3575548" y="1158277"/>
            <a:ext cx="2469651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903AA20C-03AA-A54A-9E43-3D9713A487EC}"/>
              </a:ext>
            </a:extLst>
          </p:cNvPr>
          <p:cNvCxnSpPr>
            <a:cxnSpLocks/>
          </p:cNvCxnSpPr>
          <p:nvPr userDrawn="1"/>
        </p:nvCxnSpPr>
        <p:spPr>
          <a:xfrm>
            <a:off x="6152921" y="1158024"/>
            <a:ext cx="2444248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AAF1E694-00E7-6345-BD2E-238A03F69CC2}"/>
              </a:ext>
            </a:extLst>
          </p:cNvPr>
          <p:cNvCxnSpPr>
            <a:cxnSpLocks/>
          </p:cNvCxnSpPr>
          <p:nvPr userDrawn="1"/>
        </p:nvCxnSpPr>
        <p:spPr>
          <a:xfrm>
            <a:off x="11735619" y="3736720"/>
            <a:ext cx="0" cy="2536797"/>
          </a:xfrm>
          <a:prstGeom prst="line">
            <a:avLst/>
          </a:prstGeom>
          <a:ln w="25400">
            <a:solidFill>
              <a:srgbClr val="004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id="{E35FD534-2770-0445-8C03-7A0F955C08E8}"/>
              </a:ext>
            </a:extLst>
          </p:cNvPr>
          <p:cNvSpPr/>
          <p:nvPr userDrawn="1"/>
        </p:nvSpPr>
        <p:spPr>
          <a:xfrm>
            <a:off x="8585447" y="1158518"/>
            <a:ext cx="3154176" cy="2456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5" name="Halber Rahmen 54">
            <a:extLst>
              <a:ext uri="{FF2B5EF4-FFF2-40B4-BE49-F238E27FC236}">
                <a16:creationId xmlns:a16="http://schemas.microsoft.com/office/drawing/2014/main" id="{F49BAA77-A5DA-414E-AC8E-57341421C58E}"/>
              </a:ext>
            </a:extLst>
          </p:cNvPr>
          <p:cNvSpPr/>
          <p:nvPr userDrawn="1"/>
        </p:nvSpPr>
        <p:spPr>
          <a:xfrm rot="5400000">
            <a:off x="8937725" y="805747"/>
            <a:ext cx="2449620" cy="315417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bg1"/>
          </a:solidFill>
          <a:ln w="25400">
            <a:solidFill>
              <a:srgbClr val="004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1"/>
              </a:solidFill>
            </a:endParaRPr>
          </a:p>
        </p:txBody>
      </p:sp>
      <p:cxnSp>
        <p:nvCxnSpPr>
          <p:cNvPr id="22" name="Gewinkelte Verbindung 21">
            <a:extLst>
              <a:ext uri="{FF2B5EF4-FFF2-40B4-BE49-F238E27FC236}">
                <a16:creationId xmlns:a16="http://schemas.microsoft.com/office/drawing/2014/main" id="{52502998-D96D-B148-A56D-51329D47858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739299" y="2349164"/>
            <a:ext cx="5511381" cy="3129609"/>
          </a:xfrm>
          <a:prstGeom prst="bentConnector3">
            <a:avLst>
              <a:gd name="adj1" fmla="val -2"/>
            </a:avLst>
          </a:prstGeom>
          <a:ln w="25400" cap="sq">
            <a:solidFill>
              <a:srgbClr val="77B23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fik 36">
            <a:extLst>
              <a:ext uri="{FF2B5EF4-FFF2-40B4-BE49-F238E27FC236}">
                <a16:creationId xmlns:a16="http://schemas.microsoft.com/office/drawing/2014/main" id="{01DCDE24-158B-DE41-9362-13F555C87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91" y="198429"/>
            <a:ext cx="1805684" cy="705743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61597CE2-4FB6-A943-A2A4-3350AA60AB7C}"/>
              </a:ext>
            </a:extLst>
          </p:cNvPr>
          <p:cNvSpPr/>
          <p:nvPr userDrawn="1"/>
        </p:nvSpPr>
        <p:spPr>
          <a:xfrm>
            <a:off x="7503609" y="6273517"/>
            <a:ext cx="4332743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42E47388-BB35-EF45-913A-F0A4B02718B9}"/>
              </a:ext>
            </a:extLst>
          </p:cNvPr>
          <p:cNvSpPr/>
          <p:nvPr userDrawn="1"/>
        </p:nvSpPr>
        <p:spPr>
          <a:xfrm>
            <a:off x="6152923" y="6273517"/>
            <a:ext cx="5683428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AF3C6AA-1ECC-FF42-B6F3-7CB7B33168A1}"/>
              </a:ext>
            </a:extLst>
          </p:cNvPr>
          <p:cNvSpPr/>
          <p:nvPr userDrawn="1"/>
        </p:nvSpPr>
        <p:spPr>
          <a:xfrm>
            <a:off x="6145623" y="6387073"/>
            <a:ext cx="5530357" cy="282844"/>
          </a:xfrm>
          <a:prstGeom prst="rect">
            <a:avLst/>
          </a:prstGeom>
          <a:solidFill>
            <a:schemeClr val="accent1">
              <a:alpha val="50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DC7B1A1A-E241-EC42-AB31-73423A804CA2}"/>
              </a:ext>
            </a:extLst>
          </p:cNvPr>
          <p:cNvSpPr/>
          <p:nvPr userDrawn="1"/>
        </p:nvSpPr>
        <p:spPr>
          <a:xfrm>
            <a:off x="6196420" y="6349308"/>
            <a:ext cx="5530357" cy="282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46" name="Foliennummernplatzhalter 5">
            <a:extLst>
              <a:ext uri="{FF2B5EF4-FFF2-40B4-BE49-F238E27FC236}">
                <a16:creationId xmlns:a16="http://schemas.microsoft.com/office/drawing/2014/main" id="{AA3848A2-D41F-A845-9BB6-F9688C2E5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736" y="6347179"/>
            <a:ext cx="568541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28C3853-836E-3240-BCFB-31EF1E972E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3A6FD33-ABBB-2043-B032-54E84A9A7AE3}"/>
              </a:ext>
            </a:extLst>
          </p:cNvPr>
          <p:cNvSpPr txBox="1"/>
          <p:nvPr userDrawn="1"/>
        </p:nvSpPr>
        <p:spPr>
          <a:xfrm>
            <a:off x="11096285" y="6316388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B21F560-555B-CE4B-8352-EE03A7708E30}"/>
              </a:ext>
            </a:extLst>
          </p:cNvPr>
          <p:cNvSpPr txBox="1"/>
          <p:nvPr userDrawn="1"/>
        </p:nvSpPr>
        <p:spPr>
          <a:xfrm>
            <a:off x="10258772" y="6318570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53" name="Fußzeilenplatzhalter 4">
            <a:extLst>
              <a:ext uri="{FF2B5EF4-FFF2-40B4-BE49-F238E27FC236}">
                <a16:creationId xmlns:a16="http://schemas.microsoft.com/office/drawing/2014/main" id="{4FBE39A0-EDB7-EA44-9598-1AA7FCAF8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421" y="6343650"/>
            <a:ext cx="4142083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7B8F725-0D76-8C49-A97A-B66AE637D00F}"/>
              </a:ext>
            </a:extLst>
          </p:cNvPr>
          <p:cNvSpPr/>
          <p:nvPr userDrawn="1"/>
        </p:nvSpPr>
        <p:spPr>
          <a:xfrm>
            <a:off x="10318339" y="6384383"/>
            <a:ext cx="910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7E5749A-A6F7-924A-84BF-F61C9EA44208}" type="datetimeFigureOut">
              <a:rPr lang="de-DE" sz="800" smtClean="0"/>
              <a:pPr algn="ctr"/>
              <a:t>26.09.2023</a:t>
            </a:fld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87407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5865A12-135C-9349-8E4A-5730473AE6BD}"/>
              </a:ext>
            </a:extLst>
          </p:cNvPr>
          <p:cNvSpPr/>
          <p:nvPr userDrawn="1"/>
        </p:nvSpPr>
        <p:spPr>
          <a:xfrm>
            <a:off x="9706566" y="243753"/>
            <a:ext cx="2037292" cy="91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92E9D7A-9E00-434B-B34D-94DA853F017E}"/>
              </a:ext>
            </a:extLst>
          </p:cNvPr>
          <p:cNvSpPr txBox="1">
            <a:spLocks/>
          </p:cNvSpPr>
          <p:nvPr userDrawn="1"/>
        </p:nvSpPr>
        <p:spPr>
          <a:xfrm>
            <a:off x="445942" y="243753"/>
            <a:ext cx="9176636" cy="502586"/>
          </a:xfrm>
          <a:prstGeom prst="rect">
            <a:avLst/>
          </a:prstGeom>
          <a:solidFill>
            <a:srgbClr val="004F92">
              <a:alpha val="49526"/>
            </a:srgbClr>
          </a:solidFill>
          <a:ln w="254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sz="160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4561D01-D06E-5948-B9A5-4AAD42BEB291}"/>
              </a:ext>
            </a:extLst>
          </p:cNvPr>
          <p:cNvSpPr txBox="1">
            <a:spLocks/>
          </p:cNvSpPr>
          <p:nvPr userDrawn="1"/>
        </p:nvSpPr>
        <p:spPr>
          <a:xfrm>
            <a:off x="512375" y="198426"/>
            <a:ext cx="9176636" cy="502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sq">
            <a:solidFill>
              <a:schemeClr val="tx2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z="1600"/>
              <a:t>Mastertitelformat bearbeiten</a:t>
            </a:r>
            <a:endParaRPr lang="de-DE" sz="1600" dirty="0"/>
          </a:p>
        </p:txBody>
      </p:sp>
      <p:cxnSp>
        <p:nvCxnSpPr>
          <p:cNvPr id="26" name="Gewinkelte Verbindung 25">
            <a:extLst>
              <a:ext uri="{FF2B5EF4-FFF2-40B4-BE49-F238E27FC236}">
                <a16:creationId xmlns:a16="http://schemas.microsoft.com/office/drawing/2014/main" id="{E1D00EF4-9624-1E4D-8DC8-8A8728669EAC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445942" y="1158281"/>
            <a:ext cx="3072785" cy="667247"/>
          </a:xfrm>
          <a:prstGeom prst="bentConnector3">
            <a:avLst>
              <a:gd name="adj1" fmla="val 100028"/>
            </a:avLst>
          </a:prstGeom>
          <a:ln w="25400" cap="sq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2171776E-B137-4A4C-9E3A-C35BEA3CAAD0}"/>
              </a:ext>
            </a:extLst>
          </p:cNvPr>
          <p:cNvCxnSpPr>
            <a:cxnSpLocks/>
          </p:cNvCxnSpPr>
          <p:nvPr userDrawn="1"/>
        </p:nvCxnSpPr>
        <p:spPr>
          <a:xfrm>
            <a:off x="3536276" y="1158277"/>
            <a:ext cx="3062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FA5A3354-FAE7-3E47-AEA9-A3A285008F40}"/>
              </a:ext>
            </a:extLst>
          </p:cNvPr>
          <p:cNvCxnSpPr>
            <a:cxnSpLocks/>
          </p:cNvCxnSpPr>
          <p:nvPr userDrawn="1"/>
        </p:nvCxnSpPr>
        <p:spPr>
          <a:xfrm>
            <a:off x="6598675" y="1158277"/>
            <a:ext cx="30624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>
            <a:extLst>
              <a:ext uri="{FF2B5EF4-FFF2-40B4-BE49-F238E27FC236}">
                <a16:creationId xmlns:a16="http://schemas.microsoft.com/office/drawing/2014/main" id="{6D2CC404-6786-564D-98FC-83DF7B443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91" y="198429"/>
            <a:ext cx="1805684" cy="7057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392C5638-8308-9C4C-B931-018063F544CB}"/>
              </a:ext>
            </a:extLst>
          </p:cNvPr>
          <p:cNvSpPr/>
          <p:nvPr userDrawn="1"/>
        </p:nvSpPr>
        <p:spPr>
          <a:xfrm>
            <a:off x="8585447" y="1158516"/>
            <a:ext cx="3154176" cy="667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0" name="Halber Rahmen 29">
            <a:extLst>
              <a:ext uri="{FF2B5EF4-FFF2-40B4-BE49-F238E27FC236}">
                <a16:creationId xmlns:a16="http://schemas.microsoft.com/office/drawing/2014/main" id="{904CF641-4332-4A4F-940E-9F4F33869C50}"/>
              </a:ext>
            </a:extLst>
          </p:cNvPr>
          <p:cNvSpPr/>
          <p:nvPr userDrawn="1"/>
        </p:nvSpPr>
        <p:spPr>
          <a:xfrm rot="5400000">
            <a:off x="9829947" y="-86475"/>
            <a:ext cx="665176" cy="315417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bg1"/>
          </a:solidFill>
          <a:ln w="25400">
            <a:solidFill>
              <a:srgbClr val="004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C592483-E8D3-1F4E-8BCB-A8C11E6D8376}"/>
              </a:ext>
            </a:extLst>
          </p:cNvPr>
          <p:cNvSpPr/>
          <p:nvPr userDrawn="1"/>
        </p:nvSpPr>
        <p:spPr>
          <a:xfrm>
            <a:off x="7503609" y="6273517"/>
            <a:ext cx="4332743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4DB1B070-CCF5-DA4A-89B7-F1B1AA14976E}"/>
              </a:ext>
            </a:extLst>
          </p:cNvPr>
          <p:cNvSpPr/>
          <p:nvPr userDrawn="1"/>
        </p:nvSpPr>
        <p:spPr>
          <a:xfrm>
            <a:off x="6152923" y="6273517"/>
            <a:ext cx="5683428" cy="43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81284E4-CC67-0444-B292-4A65DC63F04A}"/>
              </a:ext>
            </a:extLst>
          </p:cNvPr>
          <p:cNvSpPr/>
          <p:nvPr userDrawn="1"/>
        </p:nvSpPr>
        <p:spPr>
          <a:xfrm>
            <a:off x="6145623" y="6387073"/>
            <a:ext cx="5530357" cy="282844"/>
          </a:xfrm>
          <a:prstGeom prst="rect">
            <a:avLst/>
          </a:prstGeom>
          <a:solidFill>
            <a:schemeClr val="accent1">
              <a:alpha val="50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B1AFF31-A9C6-244F-A390-377E2C6C7C07}"/>
              </a:ext>
            </a:extLst>
          </p:cNvPr>
          <p:cNvSpPr/>
          <p:nvPr userDrawn="1"/>
        </p:nvSpPr>
        <p:spPr>
          <a:xfrm>
            <a:off x="6196420" y="6349308"/>
            <a:ext cx="5530357" cy="282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37" name="Foliennummernplatzhalter 5">
            <a:extLst>
              <a:ext uri="{FF2B5EF4-FFF2-40B4-BE49-F238E27FC236}">
                <a16:creationId xmlns:a16="http://schemas.microsoft.com/office/drawing/2014/main" id="{B585C6AE-8AEA-4B4F-B6E6-48FA7B67A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736" y="6347179"/>
            <a:ext cx="568541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28C3853-836E-3240-BCFB-31EF1E972E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482E330-4058-9A43-A327-0BABEA1690C3}"/>
              </a:ext>
            </a:extLst>
          </p:cNvPr>
          <p:cNvSpPr txBox="1"/>
          <p:nvPr userDrawn="1"/>
        </p:nvSpPr>
        <p:spPr>
          <a:xfrm>
            <a:off x="11096285" y="6316388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C6CAA5C0-4419-E749-8AB0-CA11902442F9}"/>
              </a:ext>
            </a:extLst>
          </p:cNvPr>
          <p:cNvSpPr txBox="1"/>
          <p:nvPr userDrawn="1"/>
        </p:nvSpPr>
        <p:spPr>
          <a:xfrm>
            <a:off x="10258772" y="6318570"/>
            <a:ext cx="1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|</a:t>
            </a:r>
            <a:endParaRPr sz="1600" dirty="0"/>
          </a:p>
        </p:txBody>
      </p:sp>
      <p:sp>
        <p:nvSpPr>
          <p:cNvPr id="42" name="Fußzeilenplatzhalter 4">
            <a:extLst>
              <a:ext uri="{FF2B5EF4-FFF2-40B4-BE49-F238E27FC236}">
                <a16:creationId xmlns:a16="http://schemas.microsoft.com/office/drawing/2014/main" id="{DD0E4108-9FB1-9949-BD7A-C121B5ADA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421" y="6343650"/>
            <a:ext cx="4142083" cy="284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7B8F725-0D76-8C49-A97A-B66AE637D00F}"/>
              </a:ext>
            </a:extLst>
          </p:cNvPr>
          <p:cNvSpPr/>
          <p:nvPr userDrawn="1"/>
        </p:nvSpPr>
        <p:spPr>
          <a:xfrm>
            <a:off x="10318339" y="6384383"/>
            <a:ext cx="910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47E5749A-A6F7-924A-84BF-F61C9EA44208}" type="datetimeFigureOut">
              <a:rPr lang="de-DE" sz="800" smtClean="0"/>
              <a:pPr algn="ctr"/>
              <a:t>26.09.2023</a:t>
            </a:fld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73243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37282B-8ED1-5D45-BBEE-338E8B96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918B1E-21C7-E74D-AF9F-1044A796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261ABC-9BFE-D246-8E0F-919294B28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8EE700-A9F8-4D4B-B85A-72353E02F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128310-2B88-424B-AB23-A48EF051F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C28C3853-836E-3240-BCFB-31EF1E972E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54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8" r:id="rId4"/>
    <p:sldLayoutId id="2147483663" r:id="rId5"/>
    <p:sldLayoutId id="2147483664" r:id="rId6"/>
    <p:sldLayoutId id="2147483666" r:id="rId7"/>
    <p:sldLayoutId id="2147483660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21. HESSISCHER MOBILITÄTSKONGRESS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C3853-836E-3240-BCFB-31EF1E972E71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Auftakttreffen Klimabeirat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99" y="5636403"/>
            <a:ext cx="1476756" cy="75666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78577" y="3745009"/>
            <a:ext cx="5891870" cy="2369880"/>
          </a:xfrm>
          <a:prstGeom prst="rect">
            <a:avLst/>
          </a:prstGeom>
          <a:solidFill>
            <a:srgbClr val="8BAFD9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Klimateam der Stadt Friedrichsdorf </a:t>
            </a:r>
          </a:p>
          <a:p>
            <a:endParaRPr lang="de-DE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23.03.2023</a:t>
            </a:r>
            <a:endParaRPr lang="de-DE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" y="991943"/>
            <a:ext cx="11420531" cy="656072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12375" y="1327101"/>
            <a:ext cx="6558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Integrierte Mobilitätskonzepte</a:t>
            </a:r>
          </a:p>
          <a:p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Fahrpläne der Verkehrswende?</a:t>
            </a:r>
          </a:p>
          <a:p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 September 2023 | 10-19 Uhr</a:t>
            </a:r>
          </a:p>
          <a:p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Lokschuppen Marburg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06230" y="4016611"/>
            <a:ext cx="5542875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VERKEHRSWENDE GESTALTEN GEHT ÜBERALL - NICHT NUR IN </a:t>
            </a:r>
            <a:r>
              <a:rPr lang="de-DE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GROßSTÄDTEN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de-DE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DEM WEG ZU EINEM INTEGRIERTEN MOBILITÄTSKONZEPT IN FRIEDRICHSDORF</a:t>
            </a:r>
          </a:p>
          <a:p>
            <a:endParaRPr lang="de-DE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Sven Wingerter,</a:t>
            </a: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Mobilitätsmanager der Stadt Friedrichsdorf</a:t>
            </a:r>
          </a:p>
        </p:txBody>
      </p:sp>
    </p:spTree>
    <p:extLst>
      <p:ext uri="{BB962C8B-B14F-4D97-AF65-F5344CB8AC3E}">
        <p14:creationId xmlns:p14="http://schemas.microsoft.com/office/powerpoint/2010/main" val="19120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893273" y="952500"/>
            <a:ext cx="1877004" cy="539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45943" y="1158535"/>
            <a:ext cx="5689937" cy="5511379"/>
          </a:xfrm>
        </p:spPr>
        <p:txBody>
          <a:bodyPr wrap="square"/>
          <a:lstStyle/>
          <a:p>
            <a:r>
              <a:rPr lang="de-DE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Zentrale Anforderungen:</a:t>
            </a:r>
            <a:endParaRPr lang="de-DE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b="0" dirty="0" err="1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Thema „Beteiligung verschiedener Zielgruppen und Transparenz“:</a:t>
            </a:r>
            <a:endPara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Akteursbeteiligung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digitale &amp; attraktive Beteiligung, auch für junge Menschen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aufsuchende Beteiligung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zielgruppengerechtes Beteiligungsverfahren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früher gab es mehr Beteiligung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Bürgerbeteiligung (Referenz Radverkehrskonzept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Bürgerbegehungen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Behindertenbeirat einbinden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ADFC, Jugendbeirat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Auswirkungen transparent machen“</a:t>
            </a:r>
          </a:p>
          <a:p>
            <a:endParaRPr lang="de-DE" b="0" dirty="0" err="1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Beteiligung in zwei Workshops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C3853-836E-3240-BCFB-31EF1E972E7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  <p:pic>
        <p:nvPicPr>
          <p:cNvPr id="9" name="Bildplatzhalter 2" descr="Ein Bild, das Im Haus, Boden, Wand, Decke enthält.&#10;&#10;Automatisch generierte Beschreibung">
            <a:extLst>
              <a:ext uri="{FF2B5EF4-FFF2-40B4-BE49-F238E27FC236}">
                <a16:creationId xmlns:a16="http://schemas.microsoft.com/office/drawing/2014/main" id="{9B7DA87B-9E06-B031-D127-C36113690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r="13236"/>
          <a:stretch>
            <a:fillRect/>
          </a:stretch>
        </p:blipFill>
        <p:spPr>
          <a:xfrm>
            <a:off x="6135880" y="1184120"/>
            <a:ext cx="4990744" cy="509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893273" y="952500"/>
            <a:ext cx="1877004" cy="539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 wrap="square"/>
          <a:lstStyle/>
          <a:p>
            <a:r>
              <a:rPr lang="de-DE" b="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de-DE" b="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Beteiligung in zwei Workshops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C3853-836E-3240-BCFB-31EF1E972E7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69057"/>
              </p:ext>
            </p:extLst>
          </p:nvPr>
        </p:nvGraphicFramePr>
        <p:xfrm>
          <a:off x="474121" y="1533133"/>
          <a:ext cx="9186712" cy="445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3083">
                  <a:extLst>
                    <a:ext uri="{9D8B030D-6E8A-4147-A177-3AD203B41FA5}">
                      <a16:colId xmlns:a16="http://schemas.microsoft.com/office/drawing/2014/main" val="1689857356"/>
                    </a:ext>
                  </a:extLst>
                </a:gridCol>
                <a:gridCol w="3264493">
                  <a:extLst>
                    <a:ext uri="{9D8B030D-6E8A-4147-A177-3AD203B41FA5}">
                      <a16:colId xmlns:a16="http://schemas.microsoft.com/office/drawing/2014/main" val="3562362909"/>
                    </a:ext>
                  </a:extLst>
                </a:gridCol>
                <a:gridCol w="3559136">
                  <a:extLst>
                    <a:ext uri="{9D8B030D-6E8A-4147-A177-3AD203B41FA5}">
                      <a16:colId xmlns:a16="http://schemas.microsoft.com/office/drawing/2014/main" val="1057768956"/>
                    </a:ext>
                  </a:extLst>
                </a:gridCol>
              </a:tblGrid>
              <a:tr h="492220">
                <a:tc>
                  <a:txBody>
                    <a:bodyPr/>
                    <a:lstStyle/>
                    <a:p>
                      <a:r>
                        <a:rPr lang="de-DE" b="1" u="sng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Politik</a:t>
                      </a:r>
                      <a:endParaRPr lang="de-DE" b="1" u="sng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u="sng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Interessensträger:innen</a:t>
                      </a:r>
                      <a:endParaRPr lang="de-DE" b="1" u="sng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u="sng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Fachbeteiligte / Verwaltung</a:t>
                      </a:r>
                      <a:endParaRPr lang="de-DE" b="1" u="sng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20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Bürgermeister</a:t>
                      </a:r>
                    </a:p>
                    <a:p>
                      <a:endParaRPr lang="de-DE" sz="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Fambinis</a:t>
                      </a:r>
                      <a:r>
                        <a:rPr lang="de-DE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Familienzentrum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Rhein-Main-Verkehrsverbund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87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Erster Stadtrat</a:t>
                      </a:r>
                    </a:p>
                    <a:p>
                      <a:endParaRPr lang="de-DE" sz="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NABU-Ortsgruppe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Verkehrsverband Hochtaunus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581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 1 Vertretung je Fraktion</a:t>
                      </a:r>
                    </a:p>
                    <a:p>
                      <a:endParaRPr lang="de-DE" sz="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BUND-Ortsverband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Hochtaunuskreis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77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Jugendvertretung</a:t>
                      </a:r>
                    </a:p>
                    <a:p>
                      <a:endParaRPr lang="de-DE" sz="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Sozialverband VDK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FZ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Nachhaltige Mobilitätsplanung Hessen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Ausländerbeirat</a:t>
                      </a:r>
                    </a:p>
                    <a:p>
                      <a:endParaRPr lang="de-DE" sz="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Handelsverband Hessen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Verkehrs- und Ordnungsamt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91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Seniorenbeirat</a:t>
                      </a:r>
                    </a:p>
                    <a:p>
                      <a:endParaRPr lang="de-DE" sz="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Forum Mittelstand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Klimaschutzmanagerin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85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Ortsbeiräte</a:t>
                      </a:r>
                    </a:p>
                    <a:p>
                      <a:endParaRPr lang="de-DE" sz="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Aktives Friedrichsdorf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Stadtplanungsamt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84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Bürger:innen</a:t>
                      </a:r>
                      <a:r>
                        <a:rPr lang="de-DE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der </a:t>
                      </a:r>
                      <a:r>
                        <a:rPr lang="de-DE" sz="14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LoPa</a:t>
                      </a:r>
                      <a:endParaRPr lang="de-DE" sz="14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de-DE" sz="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ADFC Hochtaunus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Garten- und Tiefbauamt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648442"/>
                  </a:ext>
                </a:extLst>
              </a:tr>
              <a:tr h="283187">
                <a:tc>
                  <a:txBody>
                    <a:bodyPr/>
                    <a:lstStyle/>
                    <a:p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 Bahn Frankfurt</a:t>
                      </a:r>
                    </a:p>
                    <a:p>
                      <a:endParaRPr lang="de-DE" sz="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Frauen- und Gleichstellungsbeauftragte</a:t>
                      </a:r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28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VCD</a:t>
                      </a:r>
                      <a:r>
                        <a:rPr lang="de-DE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Frankfurt und Rhein-Main</a:t>
                      </a:r>
                    </a:p>
                    <a:p>
                      <a:endParaRPr lang="de-DE" sz="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9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1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893273" y="952500"/>
            <a:ext cx="1877004" cy="539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 wrap="square"/>
          <a:lstStyle/>
          <a:p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Zielstellungen und mögliche Untersuchungsgegenstände sind </a:t>
            </a: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für </a:t>
            </a:r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jedes Handlungsfeld </a:t>
            </a: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benannt:</a:t>
            </a:r>
          </a:p>
          <a:p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endParaRPr lang="de-DE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endParaRPr lang="de-DE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Vorstudie: Mindestinhalte und Handlungsfelder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C3853-836E-3240-BCFB-31EF1E972E7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  <p:pic>
        <p:nvPicPr>
          <p:cNvPr id="7" name="Grafik 6" descr="Ein Bild, das Text, Screenshot, Schrift, Zahl enthält.&#10;&#10;Automatisch generierte Beschreibung"/>
          <p:cNvPicPr/>
          <p:nvPr/>
        </p:nvPicPr>
        <p:blipFill>
          <a:blip r:embed="rId3"/>
          <a:stretch>
            <a:fillRect/>
          </a:stretch>
        </p:blipFill>
        <p:spPr>
          <a:xfrm>
            <a:off x="4614730" y="2527796"/>
            <a:ext cx="7155548" cy="28902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54698" y="2066319"/>
            <a:ext cx="3802878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endParaRPr lang="de-D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Öffentlicher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Personennahverkehr (ÖPNV)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Fußverkehr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Radverkehr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Motorisierter Individualverkehr (MIV – fließend und ruhend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 startAt="5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Wirtschaftsverkehr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 startAt="5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Vernetzte Mobilität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 startAt="5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Mobilitätsmanagement und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Kommunikation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000816" y="5429395"/>
            <a:ext cx="130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Grafik: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plan:mobil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965392" y="952500"/>
            <a:ext cx="1877004" cy="571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 wrap="square"/>
          <a:lstStyle/>
          <a:p>
            <a:endParaRPr lang="de-DE" b="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Ausschreibung: Arbeitspakete und Zeitablauf</a:t>
            </a:r>
            <a:endParaRPr lang="de-DE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" y="798672"/>
            <a:ext cx="10565698" cy="59055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709795" y="6162916"/>
            <a:ext cx="130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Grafik: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plan:mobil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893731" y="935408"/>
            <a:ext cx="1877004" cy="539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 wrap="square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Verkehrswende </a:t>
            </a:r>
            <a:r>
              <a:rPr 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gestalten geht überall - nicht nur in </a:t>
            </a:r>
            <a:r>
              <a:rPr lang="de-D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Großstädten: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</a:t>
            </a:r>
            <a:r>
              <a:rPr 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 Weg zu einem integrierten Mobilitätskonzept in Friedrichsdorf</a:t>
            </a:r>
          </a:p>
          <a:p>
            <a:endParaRPr lang="de-DE" b="0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b="0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 I E L E N   D A N K   F Ü R   D I E   A U F M E R K S A M K E I T – </a:t>
            </a:r>
          </a:p>
          <a:p>
            <a:endParaRPr lang="de-DE" b="0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b="0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2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Kontakt:</a:t>
            </a:r>
          </a:p>
          <a:p>
            <a:pPr>
              <a:spcBef>
                <a:spcPts val="0"/>
              </a:spcBef>
            </a:pPr>
            <a:endParaRPr lang="de-DE" sz="12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Magistrat </a:t>
            </a:r>
            <a:r>
              <a:rPr lang="de-DE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Stadt Friedrichsdorf</a:t>
            </a:r>
          </a:p>
          <a:p>
            <a:pPr>
              <a:spcBef>
                <a:spcPts val="0"/>
              </a:spcBef>
            </a:pPr>
            <a:r>
              <a:rPr lang="de-DE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Mobilitätsmanager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de-DE" sz="12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Stadtplanungs-</a:t>
            </a:r>
            <a:r>
              <a:rPr lang="de-DE" sz="1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Umwelt-, und Hochbauamt </a:t>
            </a:r>
            <a:r>
              <a:rPr lang="de-DE" sz="12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de-DE" sz="12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Sven </a:t>
            </a:r>
            <a:r>
              <a:rPr lang="de-DE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Wingerter</a:t>
            </a:r>
            <a:endParaRPr lang="de-DE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Hugenottenstraße 55</a:t>
            </a:r>
          </a:p>
          <a:p>
            <a:pPr>
              <a:spcBef>
                <a:spcPts val="0"/>
              </a:spcBef>
            </a:pPr>
            <a:r>
              <a:rPr lang="de-DE" sz="1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61381 Friedrichsdorf</a:t>
            </a:r>
          </a:p>
          <a:p>
            <a:pPr>
              <a:spcBef>
                <a:spcPts val="0"/>
              </a:spcBef>
            </a:pPr>
            <a:endParaRPr lang="de-DE" sz="12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 +49 (6172) 731-1318</a:t>
            </a:r>
          </a:p>
          <a:p>
            <a:pPr>
              <a:spcBef>
                <a:spcPts val="0"/>
              </a:spcBef>
            </a:pPr>
            <a:r>
              <a:rPr lang="de-DE" sz="1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Telefax +49 (6172) 731-51318</a:t>
            </a:r>
          </a:p>
          <a:p>
            <a:pPr>
              <a:spcBef>
                <a:spcPts val="0"/>
              </a:spcBef>
            </a:pPr>
            <a:r>
              <a:rPr lang="de-DE" sz="1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  sven.wingerter@friedrichsdorf.de</a:t>
            </a:r>
          </a:p>
          <a:p>
            <a:pPr>
              <a:spcBef>
                <a:spcPts val="0"/>
              </a:spcBef>
            </a:pPr>
            <a:r>
              <a:rPr lang="de-DE" sz="12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www.friedrichsdorf.de</a:t>
            </a:r>
          </a:p>
          <a:p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21. HESSISCHER MOBILITÄTSKONGRESS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C3853-836E-3240-BCFB-31EF1E972E7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4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C3853-836E-3240-BCFB-31EF1E972E7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99"/>
            <a:ext cx="12380529" cy="685614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81942" y="1897497"/>
            <a:ext cx="2190728" cy="954107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Friedrichsdorf: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25.660 Einwohner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Stadtteile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30,13km</a:t>
            </a:r>
            <a:r>
              <a:rPr lang="de-DE" sz="1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de-DE" sz="14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689011" y="6343650"/>
            <a:ext cx="2297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Kartengrundlage: </a:t>
            </a:r>
            <a:r>
              <a:rPr lang="de-DE" sz="1200" dirty="0" err="1" smtClean="0"/>
              <a:t>OpenStreetMap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443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893273" y="952500"/>
            <a:ext cx="1877004" cy="590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Bestandsaufnahme</a:t>
            </a:r>
            <a:endParaRPr lang="de-DE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  <p:pic>
        <p:nvPicPr>
          <p:cNvPr id="59" name="Grafik 58" descr="Ein Bild, das Diagramm, Karte enthält.&#10;&#10;Automatisch generierte Beschreibun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893273" cy="67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893273" y="952500"/>
            <a:ext cx="1877004" cy="539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45943" y="1158535"/>
            <a:ext cx="7686421" cy="5511379"/>
          </a:xfrm>
        </p:spPr>
        <p:txBody>
          <a:bodyPr wrap="square"/>
          <a:lstStyle/>
          <a:p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Radverkehrskonzept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C3853-836E-3240-BCFB-31EF1E972E7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71" y="1196147"/>
            <a:ext cx="3560455" cy="50850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3" y="1283873"/>
            <a:ext cx="6972399" cy="49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893273" y="952500"/>
            <a:ext cx="1877004" cy="539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45943" y="1158535"/>
            <a:ext cx="7686421" cy="5511379"/>
          </a:xfrm>
        </p:spPr>
        <p:txBody>
          <a:bodyPr wrap="square"/>
          <a:lstStyle/>
          <a:p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Anlass </a:t>
            </a:r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Vorstudie: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gesamtgesellschaftlichen Anforderungen an unsere Mobilitätsentwicklung sind vielfältig und mitunter </a:t>
            </a: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kontrovers.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Vorstudie dient als Rahmenskizze für das auszuschreibende Mobilitätskonzept mit </a:t>
            </a: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Aussagen:</a:t>
            </a:r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de-DE" sz="16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spezifischen Handlungsfeldern für Friedrichsdorf</a:t>
            </a:r>
            <a:endParaRPr lang="de-DE" sz="16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de-DE" sz="16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berücksichtigenden Verkehrsträgern</a:t>
            </a:r>
            <a:endParaRPr lang="de-DE" sz="16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de-DE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</a:t>
            </a:r>
            <a:r>
              <a:rPr lang="de-DE" sz="16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notwendigen </a:t>
            </a:r>
            <a:r>
              <a:rPr lang="de-DE" sz="16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Analyseumfang </a:t>
            </a:r>
            <a:r>
              <a:rPr lang="de-DE" sz="16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 </a:t>
            </a:r>
            <a:r>
              <a:rPr lang="de-DE" sz="16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 </a:t>
            </a:r>
            <a:r>
              <a:rPr lang="de-DE" sz="16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Ziels und der Art der </a:t>
            </a:r>
            <a:r>
              <a:rPr lang="de-DE" sz="16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Ergebnisse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Zusammenführung der Ergebnisse der getrennt durchgeführten Untersuchungen für die Gesamtstadt und den Kern der Innenstadt („Fördergebiet Lebendige Zentren Friedrichsdorf“) in einer gemeinsamen Vorstudie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Gemeinsamer </a:t>
            </a:r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„Letter </a:t>
            </a:r>
            <a:r>
              <a:rPr lang="de-DE" b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Intent</a:t>
            </a:r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Vorstudie für das Mobilitätskonzept der Stadt Friedrichsdorf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C3853-836E-3240-BCFB-31EF1E972E7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64" y="1196147"/>
            <a:ext cx="3587469" cy="50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893273" y="952500"/>
            <a:ext cx="1877004" cy="539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45943" y="1158535"/>
            <a:ext cx="7686421" cy="5511379"/>
          </a:xfrm>
        </p:spPr>
        <p:txBody>
          <a:bodyPr wrap="square"/>
          <a:lstStyle/>
          <a:p>
            <a:r>
              <a:rPr lang="de-DE" b="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Beschlüsse der Stadtverordnetenversammlung:</a:t>
            </a:r>
            <a:endParaRPr lang="de-DE" b="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 Juni 2021: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Friedrichsdorf soll bis 2035 klimaneutral in den Bereichen Strom, Wärme und Mobilität </a:t>
            </a: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werden. Die </a:t>
            </a:r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Stadt Friedrichsdorf leistet damit ihren Beitrag zum Ziel des Pariser Klimaabkommens, die Erderwärmung möglichst auf 1,5 Grad Celsius zu begrenzen</a:t>
            </a: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  <a:p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November 2021:</a:t>
            </a:r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Grundsatzbeschluss zur Erstellung eines gesamtstädtischen integrierten Mobilitätskonzeptes</a:t>
            </a:r>
          </a:p>
          <a:p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Juli 2023</a:t>
            </a:r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„Die </a:t>
            </a:r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Inhalte der vorliegenden Vorstudie werden als Grundlage für die weiteren </a:t>
            </a: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Ausschreibungen zum </a:t>
            </a:r>
            <a:r>
              <a:rPr lang="de-DE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integrierten Mobilitätskonzept der Stadt Friedrichsdorf beschlossen</a:t>
            </a:r>
            <a:r>
              <a:rPr lang="de-DE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.“</a:t>
            </a:r>
            <a:endParaRPr lang="de-DE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Vorstudie für das Mobilitätskonzept der Stadt Friedrichsdorf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C3853-836E-3240-BCFB-31EF1E972E7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64" y="1196147"/>
            <a:ext cx="3587469" cy="50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965392" y="952500"/>
            <a:ext cx="1877004" cy="571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 wrap="square"/>
          <a:lstStyle/>
          <a:p>
            <a:endParaRPr lang="de-DE" b="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Erarbeitung der Vorstudie - Vorgehen</a:t>
            </a:r>
            <a:endParaRPr lang="de-DE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96" y="764631"/>
            <a:ext cx="11075349" cy="621865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222259" y="6162916"/>
            <a:ext cx="130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Grafik: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plan:mobil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893273" y="952500"/>
            <a:ext cx="1877004" cy="590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 wrap="square"/>
          <a:lstStyle/>
          <a:p>
            <a:endParaRPr lang="de-DE" b="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Erste Bestandsaufnahme: Stärken und Schwächen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C3853-836E-3240-BCFB-31EF1E972E7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" y="754299"/>
            <a:ext cx="10058400" cy="61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109"/>
          <p:cNvSpPr/>
          <p:nvPr/>
        </p:nvSpPr>
        <p:spPr>
          <a:xfrm>
            <a:off x="9893273" y="952500"/>
            <a:ext cx="1877004" cy="539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45943" y="1158535"/>
            <a:ext cx="5689937" cy="5511379"/>
          </a:xfrm>
        </p:spPr>
        <p:txBody>
          <a:bodyPr wrap="square"/>
          <a:lstStyle/>
          <a:p>
            <a:r>
              <a:rPr lang="de-DE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Zentrale Anforderungen:</a:t>
            </a:r>
            <a:endParaRPr lang="de-DE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b="0" dirty="0" err="1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Thema „Integrierte Betrachtung“:</a:t>
            </a:r>
            <a:endPara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„SUMP-Ansatz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Integrierte Herangehensweise“, „ganzheitlicher Ansatz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ganzheitliche Lösungen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Verkehrsführungen integriert betrachten</a:t>
            </a: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Ganzheitlicher Ansatz: […], alle Verkehrsträger betrachten, integriert kombinieren“</a:t>
            </a:r>
          </a:p>
          <a:p>
            <a:r>
              <a:rPr lang="de-D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Thema „Verschiedene Perspektiven einnehmen“: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„Sichere Wege für alle Verkehrsteilnehmer</a:t>
            </a:r>
            <a:r>
              <a:rPr lang="de-DE" sz="1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Perspektivwechsel – in andere Verkehrsmodi reindenken</a:t>
            </a:r>
            <a:r>
              <a:rPr lang="de-DE" sz="1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Möglichkeiten für Menschen aller Gehaltsklassen</a:t>
            </a:r>
            <a:r>
              <a:rPr lang="de-DE" sz="1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Mehrwert für alle</a:t>
            </a:r>
            <a:r>
              <a:rPr lang="de-DE" sz="1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 nur auf den Autoverkehr schauen</a:t>
            </a:r>
            <a:r>
              <a:rPr lang="de-DE" sz="1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1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Beachtung von Einpendelnden“</a:t>
            </a:r>
          </a:p>
          <a:p>
            <a:endParaRPr lang="de-DE" b="0" dirty="0" err="1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Beteiligung in zwei Workshops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C3853-836E-3240-BCFB-31EF1E972E7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Auf dem Weg zu einem </a:t>
            </a:r>
            <a:r>
              <a:rPr lang="de-DE" dirty="0"/>
              <a:t>i</a:t>
            </a:r>
            <a:r>
              <a:rPr lang="de-DE" dirty="0" smtClean="0"/>
              <a:t>ntegrierten Mobilitätskonzept in Friedrichsdorf</a:t>
            </a:r>
            <a:endParaRPr lang="de-DE" dirty="0"/>
          </a:p>
        </p:txBody>
      </p:sp>
      <p:pic>
        <p:nvPicPr>
          <p:cNvPr id="11" name="Bild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A99354-8C32-8622-2E7C-67855DD4C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r="11750"/>
          <a:stretch>
            <a:fillRect/>
          </a:stretch>
        </p:blipFill>
        <p:spPr>
          <a:xfrm rot="5400000">
            <a:off x="6098772" y="1195643"/>
            <a:ext cx="3783187" cy="3708971"/>
          </a:xfrm>
          <a:prstGeom prst="rect">
            <a:avLst/>
          </a:prstGeom>
        </p:spPr>
      </p:pic>
      <p:pic>
        <p:nvPicPr>
          <p:cNvPr id="12" name="Bildplatzhalter 9">
            <a:extLst>
              <a:ext uri="{FF2B5EF4-FFF2-40B4-BE49-F238E27FC236}">
                <a16:creationId xmlns:a16="http://schemas.microsoft.com/office/drawing/2014/main" id="{37A99354-8C32-8622-2E7C-67855DD4C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r="11750"/>
          <a:stretch/>
        </p:blipFill>
        <p:spPr>
          <a:xfrm rot="5400000">
            <a:off x="8171470" y="2666167"/>
            <a:ext cx="3634456" cy="35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Friedrichsdorf 1">
      <a:dk1>
        <a:srgbClr val="000000"/>
      </a:dk1>
      <a:lt1>
        <a:srgbClr val="FFFFFF"/>
      </a:lt1>
      <a:dk2>
        <a:srgbClr val="3050A5"/>
      </a:dk2>
      <a:lt2>
        <a:srgbClr val="EEECE1"/>
      </a:lt2>
      <a:accent1>
        <a:srgbClr val="3050A5"/>
      </a:accent1>
      <a:accent2>
        <a:srgbClr val="A6A6A6"/>
      </a:accent2>
      <a:accent3>
        <a:srgbClr val="F8C522"/>
      </a:accent3>
      <a:accent4>
        <a:srgbClr val="CF1372"/>
      </a:accent4>
      <a:accent5>
        <a:srgbClr val="0095CD"/>
      </a:accent5>
      <a:accent6>
        <a:srgbClr val="6DAF4B"/>
      </a:accent6>
      <a:hlink>
        <a:srgbClr val="A6A6A6"/>
      </a:hlink>
      <a:folHlink>
        <a:srgbClr val="CF13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 Stadtverwaltung (002).potx [Schreibgeschützt]" id="{76A91C5B-531C-49BE-9595-1AEE0B3EC418}" vid="{89912899-7803-428D-934F-1B383530444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 Stadtverwaltung (002)</Template>
  <TotalTime>0</TotalTime>
  <Words>1750</Words>
  <Application>Microsoft Office PowerPoint</Application>
  <PresentationFormat>Breitbild</PresentationFormat>
  <Paragraphs>249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Benutzerdefiniertes Design</vt:lpstr>
      <vt:lpstr>21. HESSISCHER MOBILITÄTSKONGRESS</vt:lpstr>
      <vt:lpstr>PowerPoint-Präsentation</vt:lpstr>
      <vt:lpstr>Bestandsaufnahme</vt:lpstr>
      <vt:lpstr>Radverkehrskonzept</vt:lpstr>
      <vt:lpstr>Vorstudie für das Mobilitätskonzept der Stadt Friedrichsdorf</vt:lpstr>
      <vt:lpstr>Vorstudie für das Mobilitätskonzept der Stadt Friedrichsdorf</vt:lpstr>
      <vt:lpstr>Erarbeitung der Vorstudie - Vorgehen</vt:lpstr>
      <vt:lpstr>Erste Bestandsaufnahme: Stärken und Schwächen</vt:lpstr>
      <vt:lpstr>Beteiligung in zwei Workshops</vt:lpstr>
      <vt:lpstr>Beteiligung in zwei Workshops</vt:lpstr>
      <vt:lpstr>Beteiligung in zwei Workshops</vt:lpstr>
      <vt:lpstr>Vorstudie: Mindestinhalte und Handlungsfelder</vt:lpstr>
      <vt:lpstr>Ausschreibung: Arbeitspakete und Zeitablauf</vt:lpstr>
      <vt:lpstr>21. HESSISCHER MOBILITÄTSKONGRESS</vt:lpstr>
    </vt:vector>
  </TitlesOfParts>
  <Company>Magistrat der Stadt Friedrichsdorf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 dem Weg zu einem Integrierten Mobilitätskonzept in Friedrichsdorf</dc:title>
  <dc:creator>Sven Wingerter</dc:creator>
  <cp:lastModifiedBy>Sven Wingerter</cp:lastModifiedBy>
  <cp:revision>193</cp:revision>
  <dcterms:created xsi:type="dcterms:W3CDTF">2021-11-04T07:18:06Z</dcterms:created>
  <dcterms:modified xsi:type="dcterms:W3CDTF">2023-09-27T00:55:52Z</dcterms:modified>
</cp:coreProperties>
</file>